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2" r:id="rId3"/>
    <p:sldId id="263" r:id="rId4"/>
    <p:sldId id="264" r:id="rId5"/>
    <p:sldId id="265" r:id="rId6"/>
    <p:sldId id="274" r:id="rId7"/>
    <p:sldId id="266" r:id="rId8"/>
    <p:sldId id="267" r:id="rId9"/>
    <p:sldId id="268" r:id="rId10"/>
    <p:sldId id="269" r:id="rId11"/>
    <p:sldId id="270" r:id="rId12"/>
    <p:sldId id="275" r:id="rId13"/>
    <p:sldId id="271" r:id="rId14"/>
    <p:sldId id="272" r:id="rId15"/>
    <p:sldId id="273" r:id="rId16"/>
    <p:sldId id="279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5E01"/>
    <a:srgbClr val="EA5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ocuments\grafiku%20muzik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ocuments\grafiku%20muzika%20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ocuments\grafiku%20muzika%20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ocuments\grafiku%20muzika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Sheet1!$D$7</c:f>
              <c:strCache>
                <c:ptCount val="1"/>
                <c:pt idx="0">
                  <c:v>no music</c:v>
                </c:pt>
              </c:strCache>
            </c:strRef>
          </c:tx>
          <c:invertIfNegative val="0"/>
          <c:val>
            <c:numRef>
              <c:f>Sheet1!$D$8:$D$25</c:f>
              <c:numCache>
                <c:formatCode>General</c:formatCode>
                <c:ptCount val="18"/>
                <c:pt idx="0">
                  <c:v>12</c:v>
                </c:pt>
                <c:pt idx="1">
                  <c:v>14</c:v>
                </c:pt>
                <c:pt idx="2">
                  <c:v>12</c:v>
                </c:pt>
                <c:pt idx="3">
                  <c:v>16</c:v>
                </c:pt>
                <c:pt idx="4">
                  <c:v>9</c:v>
                </c:pt>
                <c:pt idx="5">
                  <c:v>8</c:v>
                </c:pt>
                <c:pt idx="6">
                  <c:v>6</c:v>
                </c:pt>
                <c:pt idx="7">
                  <c:v>10</c:v>
                </c:pt>
                <c:pt idx="8">
                  <c:v>9</c:v>
                </c:pt>
                <c:pt idx="9">
                  <c:v>12</c:v>
                </c:pt>
                <c:pt idx="10">
                  <c:v>14</c:v>
                </c:pt>
                <c:pt idx="11">
                  <c:v>6</c:v>
                </c:pt>
                <c:pt idx="12">
                  <c:v>13</c:v>
                </c:pt>
                <c:pt idx="13">
                  <c:v>7</c:v>
                </c:pt>
                <c:pt idx="14">
                  <c:v>8</c:v>
                </c:pt>
                <c:pt idx="15">
                  <c:v>15</c:v>
                </c:pt>
                <c:pt idx="16">
                  <c:v>14</c:v>
                </c:pt>
                <c:pt idx="17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Sheet1!$E$7</c:f>
              <c:strCache>
                <c:ptCount val="1"/>
                <c:pt idx="0">
                  <c:v>classic</c:v>
                </c:pt>
              </c:strCache>
            </c:strRef>
          </c:tx>
          <c:invertIfNegative val="0"/>
          <c:val>
            <c:numRef>
              <c:f>Sheet1!$E$8:$E$25</c:f>
              <c:numCache>
                <c:formatCode>General</c:formatCode>
                <c:ptCount val="18"/>
                <c:pt idx="0">
                  <c:v>11</c:v>
                </c:pt>
                <c:pt idx="1">
                  <c:v>10</c:v>
                </c:pt>
                <c:pt idx="2">
                  <c:v>10</c:v>
                </c:pt>
                <c:pt idx="3">
                  <c:v>15</c:v>
                </c:pt>
                <c:pt idx="4">
                  <c:v>12</c:v>
                </c:pt>
                <c:pt idx="5">
                  <c:v>12</c:v>
                </c:pt>
                <c:pt idx="6">
                  <c:v>7</c:v>
                </c:pt>
                <c:pt idx="7">
                  <c:v>12</c:v>
                </c:pt>
                <c:pt idx="8">
                  <c:v>10</c:v>
                </c:pt>
                <c:pt idx="9">
                  <c:v>9</c:v>
                </c:pt>
                <c:pt idx="10">
                  <c:v>12</c:v>
                </c:pt>
                <c:pt idx="11">
                  <c:v>7</c:v>
                </c:pt>
                <c:pt idx="12">
                  <c:v>15</c:v>
                </c:pt>
                <c:pt idx="13">
                  <c:v>5</c:v>
                </c:pt>
                <c:pt idx="14">
                  <c:v>7</c:v>
                </c:pt>
                <c:pt idx="15">
                  <c:v>14</c:v>
                </c:pt>
                <c:pt idx="16">
                  <c:v>11</c:v>
                </c:pt>
                <c:pt idx="17">
                  <c:v>16</c:v>
                </c:pt>
              </c:numCache>
            </c:numRef>
          </c:val>
        </c:ser>
        <c:ser>
          <c:idx val="2"/>
          <c:order val="2"/>
          <c:tx>
            <c:strRef>
              <c:f>Sheet1!$F$7</c:f>
              <c:strCache>
                <c:ptCount val="1"/>
                <c:pt idx="0">
                  <c:v>rock</c:v>
                </c:pt>
              </c:strCache>
            </c:strRef>
          </c:tx>
          <c:invertIfNegative val="0"/>
          <c:val>
            <c:numRef>
              <c:f>Sheet1!$F$8:$F$25</c:f>
              <c:numCache>
                <c:formatCode>General</c:formatCode>
                <c:ptCount val="18"/>
                <c:pt idx="0">
                  <c:v>12</c:v>
                </c:pt>
                <c:pt idx="1">
                  <c:v>13</c:v>
                </c:pt>
                <c:pt idx="2">
                  <c:v>11</c:v>
                </c:pt>
                <c:pt idx="3">
                  <c:v>16</c:v>
                </c:pt>
                <c:pt idx="4">
                  <c:v>10</c:v>
                </c:pt>
                <c:pt idx="5">
                  <c:v>9</c:v>
                </c:pt>
                <c:pt idx="6">
                  <c:v>7</c:v>
                </c:pt>
                <c:pt idx="7">
                  <c:v>7</c:v>
                </c:pt>
                <c:pt idx="8">
                  <c:v>8</c:v>
                </c:pt>
                <c:pt idx="9">
                  <c:v>13</c:v>
                </c:pt>
                <c:pt idx="10">
                  <c:v>8</c:v>
                </c:pt>
                <c:pt idx="11">
                  <c:v>5</c:v>
                </c:pt>
                <c:pt idx="12">
                  <c:v>7</c:v>
                </c:pt>
                <c:pt idx="13">
                  <c:v>6</c:v>
                </c:pt>
                <c:pt idx="14">
                  <c:v>7</c:v>
                </c:pt>
                <c:pt idx="15">
                  <c:v>12</c:v>
                </c:pt>
                <c:pt idx="16">
                  <c:v>10</c:v>
                </c:pt>
                <c:pt idx="17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574976"/>
        <c:axId val="59566912"/>
      </c:barChart>
      <c:catAx>
        <c:axId val="80574976"/>
        <c:scaling>
          <c:orientation val="minMax"/>
        </c:scaling>
        <c:delete val="0"/>
        <c:axPos val="b"/>
        <c:majorTickMark val="out"/>
        <c:minorTickMark val="none"/>
        <c:tickLblPos val="nextTo"/>
        <c:crossAx val="59566912"/>
        <c:crosses val="autoZero"/>
        <c:auto val="1"/>
        <c:lblAlgn val="ctr"/>
        <c:lblOffset val="100"/>
        <c:noMultiLvlLbl val="0"/>
      </c:catAx>
      <c:valAx>
        <c:axId val="59566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5749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00"/>
          <c:cat>
            <c:strRef>
              <c:f>Sheet1!$B$5:$B$28</c:f>
              <c:strCache>
                <c:ptCount val="24"/>
                <c:pt idx="0">
                  <c:v>Luani</c:v>
                </c:pt>
                <c:pt idx="1">
                  <c:v>E kuqe</c:v>
                </c:pt>
                <c:pt idx="2">
                  <c:v>Macja</c:v>
                </c:pt>
                <c:pt idx="3">
                  <c:v>Dreri</c:v>
                </c:pt>
                <c:pt idx="4">
                  <c:v>Elefanti</c:v>
                </c:pt>
                <c:pt idx="5">
                  <c:v>Lepuri</c:v>
                </c:pt>
                <c:pt idx="6">
                  <c:v>E kaltert</c:v>
                </c:pt>
                <c:pt idx="7">
                  <c:v>Dhelpra</c:v>
                </c:pt>
                <c:pt idx="8">
                  <c:v>Ariu</c:v>
                </c:pt>
                <c:pt idx="9">
                  <c:v>Leopardi</c:v>
                </c:pt>
                <c:pt idx="10">
                  <c:v>Zebra</c:v>
                </c:pt>
                <c:pt idx="11">
                  <c:v>Gjirafa</c:v>
                </c:pt>
                <c:pt idx="12">
                  <c:v>Gjeli</c:v>
                </c:pt>
                <c:pt idx="13">
                  <c:v>Kanguri</c:v>
                </c:pt>
                <c:pt idx="14">
                  <c:v>Panda</c:v>
                </c:pt>
                <c:pt idx="15">
                  <c:v>Gri</c:v>
                </c:pt>
                <c:pt idx="16">
                  <c:v>Shqiponja</c:v>
                </c:pt>
                <c:pt idx="17">
                  <c:v>Balena</c:v>
                </c:pt>
                <c:pt idx="18">
                  <c:v>Delfini</c:v>
                </c:pt>
                <c:pt idx="19">
                  <c:v>Qukapiku</c:v>
                </c:pt>
                <c:pt idx="20">
                  <c:v>Dallendyshja</c:v>
                </c:pt>
                <c:pt idx="21">
                  <c:v>Papagalli</c:v>
                </c:pt>
                <c:pt idx="22">
                  <c:v>Bukla</c:v>
                </c:pt>
                <c:pt idx="23">
                  <c:v>Dhia</c:v>
                </c:pt>
              </c:strCache>
            </c:strRef>
          </c:cat>
          <c:val>
            <c:numRef>
              <c:f>Sheet1!$C$5:$C$28</c:f>
              <c:numCache>
                <c:formatCode>General</c:formatCode>
                <c:ptCount val="24"/>
                <c:pt idx="0">
                  <c:v>14</c:v>
                </c:pt>
                <c:pt idx="1">
                  <c:v>15</c:v>
                </c:pt>
                <c:pt idx="2">
                  <c:v>6</c:v>
                </c:pt>
                <c:pt idx="3">
                  <c:v>5</c:v>
                </c:pt>
                <c:pt idx="4">
                  <c:v>14</c:v>
                </c:pt>
                <c:pt idx="5">
                  <c:v>4</c:v>
                </c:pt>
                <c:pt idx="6">
                  <c:v>8</c:v>
                </c:pt>
                <c:pt idx="7">
                  <c:v>6</c:v>
                </c:pt>
                <c:pt idx="8">
                  <c:v>10</c:v>
                </c:pt>
                <c:pt idx="9">
                  <c:v>8</c:v>
                </c:pt>
                <c:pt idx="10">
                  <c:v>4</c:v>
                </c:pt>
                <c:pt idx="11">
                  <c:v>6</c:v>
                </c:pt>
                <c:pt idx="12">
                  <c:v>6</c:v>
                </c:pt>
                <c:pt idx="13">
                  <c:v>2</c:v>
                </c:pt>
                <c:pt idx="14">
                  <c:v>8</c:v>
                </c:pt>
                <c:pt idx="15">
                  <c:v>11</c:v>
                </c:pt>
                <c:pt idx="16">
                  <c:v>9</c:v>
                </c:pt>
                <c:pt idx="17">
                  <c:v>7</c:v>
                </c:pt>
                <c:pt idx="18">
                  <c:v>4</c:v>
                </c:pt>
                <c:pt idx="19">
                  <c:v>3</c:v>
                </c:pt>
                <c:pt idx="20">
                  <c:v>10</c:v>
                </c:pt>
                <c:pt idx="21">
                  <c:v>6</c:v>
                </c:pt>
                <c:pt idx="22">
                  <c:v>9</c:v>
                </c:pt>
                <c:pt idx="2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4329953818472281"/>
          <c:y val="5.4620621022931706E-2"/>
          <c:w val="0.14793683981720601"/>
          <c:h val="0.8907585732534145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Sheet1!$D$4:$D$28</c:f>
              <c:strCache>
                <c:ptCount val="25"/>
                <c:pt idx="0">
                  <c:v>Lista 2</c:v>
                </c:pt>
                <c:pt idx="1">
                  <c:v>E verdhe</c:v>
                </c:pt>
                <c:pt idx="2">
                  <c:v>Fazani</c:v>
                </c:pt>
                <c:pt idx="3">
                  <c:v>Huti</c:v>
                </c:pt>
                <c:pt idx="4">
                  <c:v>Qeni</c:v>
                </c:pt>
                <c:pt idx="5">
                  <c:v>Miu</c:v>
                </c:pt>
                <c:pt idx="6">
                  <c:v>Kaprolli</c:v>
                </c:pt>
                <c:pt idx="7">
                  <c:v>Delja</c:v>
                </c:pt>
                <c:pt idx="8">
                  <c:v>Cjapi</c:v>
                </c:pt>
                <c:pt idx="9">
                  <c:v>Tigri</c:v>
                </c:pt>
                <c:pt idx="10">
                  <c:v>Pantera</c:v>
                </c:pt>
                <c:pt idx="11">
                  <c:v>Rinoqeronti</c:v>
                </c:pt>
                <c:pt idx="12">
                  <c:v>Korbi</c:v>
                </c:pt>
                <c:pt idx="13">
                  <c:v>Pula</c:v>
                </c:pt>
                <c:pt idx="14">
                  <c:v>Laraska</c:v>
                </c:pt>
                <c:pt idx="15">
                  <c:v>macja e eger </c:v>
                </c:pt>
                <c:pt idx="16">
                  <c:v>E gjelber</c:v>
                </c:pt>
                <c:pt idx="17">
                  <c:v>Ketri</c:v>
                </c:pt>
                <c:pt idx="18">
                  <c:v>Bretkosa</c:v>
                </c:pt>
                <c:pt idx="19">
                  <c:v>Gomari</c:v>
                </c:pt>
                <c:pt idx="20">
                  <c:v>Oktapodi</c:v>
                </c:pt>
                <c:pt idx="21">
                  <c:v>Pellumbi</c:v>
                </c:pt>
                <c:pt idx="22">
                  <c:v>E bardhe</c:v>
                </c:pt>
                <c:pt idx="23">
                  <c:v>Pata</c:v>
                </c:pt>
                <c:pt idx="24">
                  <c:v>Qelbesi</c:v>
                </c:pt>
              </c:strCache>
            </c:strRef>
          </c:cat>
          <c:val>
            <c:numRef>
              <c:f>Sheet1!$E$4:$E$28</c:f>
              <c:numCache>
                <c:formatCode>General</c:formatCode>
                <c:ptCount val="25"/>
                <c:pt idx="1">
                  <c:v>15</c:v>
                </c:pt>
                <c:pt idx="2">
                  <c:v>8</c:v>
                </c:pt>
                <c:pt idx="3">
                  <c:v>8</c:v>
                </c:pt>
                <c:pt idx="4">
                  <c:v>10</c:v>
                </c:pt>
                <c:pt idx="5">
                  <c:v>11</c:v>
                </c:pt>
                <c:pt idx="6">
                  <c:v>1</c:v>
                </c:pt>
                <c:pt idx="7">
                  <c:v>3</c:v>
                </c:pt>
                <c:pt idx="8">
                  <c:v>2</c:v>
                </c:pt>
                <c:pt idx="9">
                  <c:v>10</c:v>
                </c:pt>
                <c:pt idx="10">
                  <c:v>8</c:v>
                </c:pt>
                <c:pt idx="11">
                  <c:v>11</c:v>
                </c:pt>
                <c:pt idx="12">
                  <c:v>6</c:v>
                </c:pt>
                <c:pt idx="13">
                  <c:v>11</c:v>
                </c:pt>
                <c:pt idx="14">
                  <c:v>7</c:v>
                </c:pt>
                <c:pt idx="15">
                  <c:v>5</c:v>
                </c:pt>
                <c:pt idx="16">
                  <c:v>9</c:v>
                </c:pt>
                <c:pt idx="17">
                  <c:v>8</c:v>
                </c:pt>
                <c:pt idx="18">
                  <c:v>4</c:v>
                </c:pt>
                <c:pt idx="19">
                  <c:v>4</c:v>
                </c:pt>
                <c:pt idx="20">
                  <c:v>6</c:v>
                </c:pt>
                <c:pt idx="21">
                  <c:v>7</c:v>
                </c:pt>
                <c:pt idx="22">
                  <c:v>10</c:v>
                </c:pt>
                <c:pt idx="23">
                  <c:v>3</c:v>
                </c:pt>
                <c:pt idx="2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3590464085536287"/>
          <c:y val="5.7676384431417059E-2"/>
          <c:w val="0.15502260746358845"/>
          <c:h val="0.9423236155685829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47"/>
          <c:cat>
            <c:strRef>
              <c:f>Sheet1!$F$4:$F$28</c:f>
              <c:strCache>
                <c:ptCount val="25"/>
                <c:pt idx="0">
                  <c:v>Lista 3</c:v>
                </c:pt>
                <c:pt idx="1">
                  <c:v>Fellenza</c:v>
                </c:pt>
                <c:pt idx="2">
                  <c:v>E kafte</c:v>
                </c:pt>
                <c:pt idx="3">
                  <c:v>Sokoli</c:v>
                </c:pt>
                <c:pt idx="4">
                  <c:v>Aligatori</c:v>
                </c:pt>
                <c:pt idx="5">
                  <c:v>Flutura</c:v>
                </c:pt>
                <c:pt idx="6">
                  <c:v>E portokallte</c:v>
                </c:pt>
                <c:pt idx="7">
                  <c:v>Bizoni</c:v>
                </c:pt>
                <c:pt idx="8">
                  <c:v>Breshka</c:v>
                </c:pt>
                <c:pt idx="9">
                  <c:v>Rosa</c:v>
                </c:pt>
                <c:pt idx="10">
                  <c:v>Skifteri</c:v>
                </c:pt>
                <c:pt idx="11">
                  <c:v>Pulebardha</c:v>
                </c:pt>
                <c:pt idx="12">
                  <c:v>Bleta</c:v>
                </c:pt>
                <c:pt idx="13">
                  <c:v>Buburreci</c:v>
                </c:pt>
                <c:pt idx="14">
                  <c:v>Kali</c:v>
                </c:pt>
                <c:pt idx="15">
                  <c:v>Kameleoni</c:v>
                </c:pt>
                <c:pt idx="16">
                  <c:v>Lopa</c:v>
                </c:pt>
                <c:pt idx="17">
                  <c:v>E zeze</c:v>
                </c:pt>
                <c:pt idx="18">
                  <c:v>Akrepi</c:v>
                </c:pt>
                <c:pt idx="19">
                  <c:v>Gjarpri</c:v>
                </c:pt>
                <c:pt idx="20">
                  <c:v>Bilbili</c:v>
                </c:pt>
                <c:pt idx="21">
                  <c:v>Qengji</c:v>
                </c:pt>
                <c:pt idx="22">
                  <c:v>Gaforrja</c:v>
                </c:pt>
                <c:pt idx="23">
                  <c:v>Majmuni</c:v>
                </c:pt>
                <c:pt idx="24">
                  <c:v>Urithi</c:v>
                </c:pt>
              </c:strCache>
            </c:strRef>
          </c:cat>
          <c:val>
            <c:numRef>
              <c:f>Sheet1!$G$4:$G$28</c:f>
              <c:numCache>
                <c:formatCode>General</c:formatCode>
                <c:ptCount val="25"/>
                <c:pt idx="1">
                  <c:v>6</c:v>
                </c:pt>
                <c:pt idx="2">
                  <c:v>10</c:v>
                </c:pt>
                <c:pt idx="3">
                  <c:v>2</c:v>
                </c:pt>
                <c:pt idx="4">
                  <c:v>7</c:v>
                </c:pt>
                <c:pt idx="5">
                  <c:v>10</c:v>
                </c:pt>
                <c:pt idx="6">
                  <c:v>11</c:v>
                </c:pt>
                <c:pt idx="7">
                  <c:v>5</c:v>
                </c:pt>
                <c:pt idx="8">
                  <c:v>1</c:v>
                </c:pt>
                <c:pt idx="9">
                  <c:v>10</c:v>
                </c:pt>
                <c:pt idx="10">
                  <c:v>1</c:v>
                </c:pt>
                <c:pt idx="11">
                  <c:v>3</c:v>
                </c:pt>
                <c:pt idx="12">
                  <c:v>3</c:v>
                </c:pt>
                <c:pt idx="13">
                  <c:v>6</c:v>
                </c:pt>
                <c:pt idx="14">
                  <c:v>4</c:v>
                </c:pt>
                <c:pt idx="15">
                  <c:v>5</c:v>
                </c:pt>
                <c:pt idx="16">
                  <c:v>8</c:v>
                </c:pt>
                <c:pt idx="17">
                  <c:v>17</c:v>
                </c:pt>
                <c:pt idx="18">
                  <c:v>5</c:v>
                </c:pt>
                <c:pt idx="19">
                  <c:v>4</c:v>
                </c:pt>
                <c:pt idx="20">
                  <c:v>6</c:v>
                </c:pt>
                <c:pt idx="21">
                  <c:v>6</c:v>
                </c:pt>
                <c:pt idx="22">
                  <c:v>6</c:v>
                </c:pt>
                <c:pt idx="23">
                  <c:v>6</c:v>
                </c:pt>
                <c:pt idx="2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4730282150872971"/>
          <c:y val="6.3383859454926264E-2"/>
          <c:w val="0.1432820588222575"/>
          <c:h val="0.9054257048430930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sa=t&amp;rct=j&amp;q=&amp;esrc=s&amp;source=web&amp;cd=1&amp;ved=0CB8QFjAA&amp;url=http://www.ehow.com/&amp;ei=8E5PVN_sI4bNygPy5YCADQ&amp;usg=AFQjCNHB4bCtuy-uaTatN42lZvtcXqLy3w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2207360"/>
            <a:ext cx="7772400" cy="1374345"/>
          </a:xfrm>
        </p:spPr>
        <p:txBody>
          <a:bodyPr>
            <a:normAutofit/>
          </a:bodyPr>
          <a:lstStyle/>
          <a:p>
            <a:r>
              <a:rPr lang="en-US" dirty="0" err="1" smtClean="0"/>
              <a:t>Ndikimi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Muzikës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800000" flipV="1">
            <a:off x="-314560" y="4956050"/>
            <a:ext cx="3512215" cy="763525"/>
          </a:xfrm>
        </p:spPr>
        <p:txBody>
          <a:bodyPr>
            <a:no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Dionis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Zhdrella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 err="1" smtClean="0">
                <a:solidFill>
                  <a:schemeClr val="tx1"/>
                </a:solidFill>
              </a:rPr>
              <a:t>Rrona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Nushi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Vesa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Bullatovci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 err="1" smtClean="0">
                <a:solidFill>
                  <a:schemeClr val="tx1"/>
                </a:solidFill>
              </a:rPr>
              <a:t>Elmedina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Zhdrella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 err="1" smtClean="0">
                <a:solidFill>
                  <a:schemeClr val="tx1"/>
                </a:solidFill>
              </a:rPr>
              <a:t>Lyra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Begolli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 err="1" smtClean="0">
                <a:solidFill>
                  <a:schemeClr val="tx1"/>
                </a:solidFill>
              </a:rPr>
              <a:t>Enes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Gashi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Aktiviteti</a:t>
            </a:r>
            <a:r>
              <a:rPr lang="en-US" dirty="0" smtClean="0"/>
              <a:t> </a:t>
            </a:r>
            <a:r>
              <a:rPr lang="en-US" dirty="0" err="1" smtClean="0"/>
              <a:t>muzikal</a:t>
            </a:r>
            <a:r>
              <a:rPr lang="en-US" dirty="0" smtClean="0"/>
              <a:t> </a:t>
            </a:r>
            <a:r>
              <a:rPr lang="en-US" dirty="0" err="1" smtClean="0"/>
              <a:t>involvon</a:t>
            </a:r>
            <a:r>
              <a:rPr lang="en-US" dirty="0" smtClean="0"/>
              <a:t> </a:t>
            </a:r>
            <a:r>
              <a:rPr lang="en-US" dirty="0" err="1" smtClean="0"/>
              <a:t>gati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religjionet</a:t>
            </a:r>
            <a:r>
              <a:rPr lang="en-US" dirty="0" smtClean="0"/>
              <a:t> e </a:t>
            </a:r>
            <a:r>
              <a:rPr lang="en-US" dirty="0" err="1" smtClean="0"/>
              <a:t>trurit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gati</a:t>
            </a:r>
            <a:r>
              <a:rPr lang="en-US" dirty="0" smtClean="0"/>
              <a:t> </a:t>
            </a:r>
            <a:r>
              <a:rPr lang="en-US" dirty="0" err="1" smtClean="0"/>
              <a:t>secilin</a:t>
            </a:r>
            <a:r>
              <a:rPr lang="en-US" dirty="0" smtClean="0"/>
              <a:t> </a:t>
            </a:r>
            <a:r>
              <a:rPr lang="en-US" dirty="0" err="1" smtClean="0"/>
              <a:t>nënsistem</a:t>
            </a:r>
            <a:r>
              <a:rPr lang="en-US" dirty="0" smtClean="0"/>
              <a:t> neutral.</a:t>
            </a:r>
          </a:p>
          <a:p>
            <a:endParaRPr lang="en-US" dirty="0" smtClean="0"/>
          </a:p>
          <a:p>
            <a:r>
              <a:rPr lang="en-US" dirty="0" smtClean="0"/>
              <a:t>Ne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përdorim</a:t>
            </a:r>
            <a:r>
              <a:rPr lang="en-US" dirty="0" smtClean="0"/>
              <a:t> </a:t>
            </a:r>
            <a:r>
              <a:rPr lang="en-US" dirty="0" err="1" smtClean="0"/>
              <a:t>muzikën</a:t>
            </a:r>
            <a:r>
              <a:rPr lang="en-US" dirty="0" smtClean="0"/>
              <a:t> jo </a:t>
            </a:r>
            <a:r>
              <a:rPr lang="en-US" dirty="0" err="1" smtClean="0"/>
              <a:t>vetëm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ta </a:t>
            </a:r>
            <a:r>
              <a:rPr lang="en-US" dirty="0" err="1" smtClean="0"/>
              <a:t>pasuruar</a:t>
            </a:r>
            <a:r>
              <a:rPr lang="en-US" dirty="0" smtClean="0"/>
              <a:t> </a:t>
            </a:r>
            <a:r>
              <a:rPr lang="en-US" dirty="0" err="1" smtClean="0"/>
              <a:t>kualitetin</a:t>
            </a:r>
            <a:r>
              <a:rPr lang="en-US" dirty="0" smtClean="0"/>
              <a:t> e </a:t>
            </a:r>
            <a:r>
              <a:rPr lang="en-US" dirty="0" err="1" smtClean="0"/>
              <a:t>jetës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njerzve</a:t>
            </a:r>
            <a:r>
              <a:rPr lang="en-US" dirty="0" smtClean="0"/>
              <a:t> , </a:t>
            </a:r>
            <a:r>
              <a:rPr lang="en-US" dirty="0" err="1" smtClean="0"/>
              <a:t>jetës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pacientve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gjithashtu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ta </a:t>
            </a:r>
            <a:r>
              <a:rPr lang="en-US" dirty="0" err="1" smtClean="0"/>
              <a:t>përdorim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ndihmuar</a:t>
            </a:r>
            <a:r>
              <a:rPr lang="en-US" dirty="0" smtClean="0"/>
              <a:t> </a:t>
            </a:r>
            <a:r>
              <a:rPr lang="en-US" dirty="0" err="1" smtClean="0"/>
              <a:t>kujdestarëve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komunikojnë</a:t>
            </a:r>
            <a:r>
              <a:rPr lang="en-US" dirty="0" smtClean="0"/>
              <a:t> me </a:t>
            </a:r>
            <a:r>
              <a:rPr lang="en-US" dirty="0" err="1" smtClean="0"/>
              <a:t>pacient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tyre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 e </a:t>
            </a:r>
            <a:r>
              <a:rPr lang="en-US" dirty="0" err="1" smtClean="0"/>
              <a:t>ndihmon</a:t>
            </a:r>
            <a:r>
              <a:rPr lang="en-US" dirty="0" smtClean="0"/>
              <a:t> </a:t>
            </a:r>
            <a:r>
              <a:rPr lang="en-US" dirty="0" err="1" smtClean="0"/>
              <a:t>trurin</a:t>
            </a:r>
            <a:r>
              <a:rPr lang="en-US" dirty="0" smtClean="0"/>
              <a:t> </a:t>
            </a:r>
            <a:r>
              <a:rPr lang="en-US" dirty="0" err="1" smtClean="0"/>
              <a:t>muzika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35149"/>
      </p:ext>
    </p:extLst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Hlumtimet</a:t>
            </a:r>
            <a:r>
              <a:rPr lang="en-US" dirty="0" smtClean="0"/>
              <a:t>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treguar</a:t>
            </a:r>
            <a:r>
              <a:rPr lang="en-US" dirty="0" smtClean="0"/>
              <a:t> se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posalindurit</a:t>
            </a:r>
            <a:r>
              <a:rPr lang="en-US" dirty="0" smtClean="0"/>
              <a:t>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aftësi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dallojnë</a:t>
            </a:r>
            <a:r>
              <a:rPr lang="en-US" dirty="0" smtClean="0"/>
              <a:t> </a:t>
            </a:r>
            <a:r>
              <a:rPr lang="en-US" dirty="0" err="1" smtClean="0"/>
              <a:t>ndryshimet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tingujt</a:t>
            </a:r>
            <a:r>
              <a:rPr lang="en-US" dirty="0" smtClean="0"/>
              <a:t> </a:t>
            </a:r>
            <a:r>
              <a:rPr lang="en-US" dirty="0" err="1" smtClean="0"/>
              <a:t>muzikorë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mjekë</a:t>
            </a:r>
            <a:r>
              <a:rPr lang="en-US" dirty="0" smtClean="0"/>
              <a:t> e </a:t>
            </a:r>
            <a:r>
              <a:rPr lang="en-US" dirty="0" err="1" smtClean="0"/>
              <a:t>përdorin</a:t>
            </a:r>
            <a:r>
              <a:rPr lang="en-US" dirty="0" smtClean="0"/>
              <a:t> </a:t>
            </a:r>
            <a:r>
              <a:rPr lang="en-US" dirty="0" err="1" smtClean="0"/>
              <a:t>terapinë</a:t>
            </a:r>
            <a:r>
              <a:rPr lang="en-US" dirty="0" smtClean="0"/>
              <a:t> me </a:t>
            </a:r>
            <a:r>
              <a:rPr lang="en-US" dirty="0" err="1" smtClean="0"/>
              <a:t>muzikë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ata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cilët</a:t>
            </a:r>
            <a:r>
              <a:rPr lang="en-US" dirty="0" smtClean="0"/>
              <a:t>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pësuar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goditje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me </a:t>
            </a:r>
            <a:r>
              <a:rPr lang="en-US" dirty="0" err="1" smtClean="0"/>
              <a:t>anë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muzikës</a:t>
            </a:r>
            <a:r>
              <a:rPr lang="en-US" dirty="0" smtClean="0"/>
              <a:t> I </a:t>
            </a:r>
            <a:r>
              <a:rPr lang="en-US" dirty="0" err="1" smtClean="0"/>
              <a:t>inkurajojnë</a:t>
            </a:r>
            <a:r>
              <a:rPr lang="en-US" dirty="0" smtClean="0"/>
              <a:t> </a:t>
            </a:r>
            <a:r>
              <a:rPr lang="en-US" dirty="0" err="1" smtClean="0"/>
              <a:t>ata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ecin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zhvillojnë</a:t>
            </a:r>
            <a:r>
              <a:rPr lang="en-US" dirty="0" smtClean="0"/>
              <a:t> </a:t>
            </a:r>
            <a:r>
              <a:rPr lang="en-US" dirty="0" err="1" smtClean="0"/>
              <a:t>forcën</a:t>
            </a:r>
            <a:r>
              <a:rPr lang="en-US" dirty="0" smtClean="0"/>
              <a:t> </a:t>
            </a:r>
            <a:r>
              <a:rPr lang="en-US" dirty="0" err="1" smtClean="0"/>
              <a:t>trupore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Nxit</a:t>
            </a:r>
            <a:r>
              <a:rPr lang="en-US" dirty="0" smtClean="0"/>
              <a:t> </a:t>
            </a:r>
            <a:r>
              <a:rPr lang="en-US" dirty="0" err="1" smtClean="0"/>
              <a:t>procesin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mësuarit</a:t>
            </a:r>
            <a:r>
              <a:rPr lang="en-US" dirty="0" smtClean="0"/>
              <a:t> </a:t>
            </a:r>
            <a:r>
              <a:rPr lang="en-US" dirty="0" err="1" smtClean="0"/>
              <a:t>poashtu</a:t>
            </a:r>
            <a:r>
              <a:rPr lang="en-US" dirty="0" smtClean="0"/>
              <a:t>, </a:t>
            </a:r>
            <a:r>
              <a:rPr lang="en-US" dirty="0" err="1" smtClean="0"/>
              <a:t>muzika</a:t>
            </a:r>
            <a:r>
              <a:rPr lang="en-US" dirty="0" smtClean="0"/>
              <a:t> </a:t>
            </a:r>
            <a:r>
              <a:rPr lang="en-US" dirty="0" err="1" smtClean="0"/>
              <a:t>depërton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kujtimet</a:t>
            </a:r>
            <a:r>
              <a:rPr lang="en-US" dirty="0" smtClean="0"/>
              <a:t> </a:t>
            </a:r>
            <a:r>
              <a:rPr lang="en-US" dirty="0" err="1" smtClean="0"/>
              <a:t>tona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se</a:t>
            </a:r>
            <a:r>
              <a:rPr lang="en-US" dirty="0" smtClean="0"/>
              <a:t> </a:t>
            </a:r>
            <a:r>
              <a:rPr lang="en-US" dirty="0" err="1" smtClean="0"/>
              <a:t>muzika</a:t>
            </a:r>
            <a:r>
              <a:rPr lang="en-US" dirty="0" smtClean="0"/>
              <a:t> </a:t>
            </a:r>
            <a:r>
              <a:rPr lang="en-US" dirty="0" err="1" smtClean="0"/>
              <a:t>funksionon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23652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mwvsciencefair.wikispaces.com/file/view/jath12-b%20hypo%20graph.jpg/414902500/jath12-b%20hypo%20grap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63" y="222195"/>
            <a:ext cx="9144000" cy="6635805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Muzika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qetësim</a:t>
            </a:r>
            <a:endParaRPr lang="en-US" dirty="0" smtClean="0"/>
          </a:p>
          <a:p>
            <a:r>
              <a:rPr lang="en-US" dirty="0" err="1" smtClean="0"/>
              <a:t>Muzika</a:t>
            </a:r>
            <a:r>
              <a:rPr lang="en-US" dirty="0" smtClean="0"/>
              <a:t> e </a:t>
            </a:r>
            <a:r>
              <a:rPr lang="en-US" dirty="0" err="1" smtClean="0"/>
              <a:t>egër</a:t>
            </a:r>
            <a:r>
              <a:rPr lang="en-US" dirty="0" smtClean="0"/>
              <a:t> </a:t>
            </a:r>
            <a:r>
              <a:rPr lang="en-US" dirty="0" err="1" smtClean="0"/>
              <a:t>përmirëson</a:t>
            </a:r>
            <a:r>
              <a:rPr lang="en-US" dirty="0" smtClean="0"/>
              <a:t> </a:t>
            </a:r>
            <a:r>
              <a:rPr lang="en-US" dirty="0" err="1" smtClean="0"/>
              <a:t>performancën</a:t>
            </a:r>
            <a:endParaRPr lang="en-US" dirty="0" smtClean="0"/>
          </a:p>
          <a:p>
            <a:r>
              <a:rPr lang="en-US" dirty="0" err="1" smtClean="0"/>
              <a:t>Muzika</a:t>
            </a:r>
            <a:r>
              <a:rPr lang="en-US" dirty="0" smtClean="0"/>
              <a:t> </a:t>
            </a:r>
            <a:r>
              <a:rPr lang="en-US" dirty="0" err="1" smtClean="0"/>
              <a:t>pakëson</a:t>
            </a:r>
            <a:r>
              <a:rPr lang="en-US" dirty="0" smtClean="0"/>
              <a:t> </a:t>
            </a:r>
            <a:r>
              <a:rPr lang="en-US" dirty="0" err="1" smtClean="0"/>
              <a:t>dhimbjet</a:t>
            </a:r>
            <a:endParaRPr lang="en-US" dirty="0" smtClean="0"/>
          </a:p>
          <a:p>
            <a:r>
              <a:rPr lang="en-US" dirty="0" err="1" smtClean="0"/>
              <a:t>Muzika</a:t>
            </a:r>
            <a:r>
              <a:rPr lang="en-US" dirty="0" smtClean="0"/>
              <a:t> </a:t>
            </a:r>
            <a:r>
              <a:rPr lang="en-US" dirty="0" err="1" smtClean="0"/>
              <a:t>ndihmon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stërvitje</a:t>
            </a:r>
            <a:endParaRPr lang="en-US" dirty="0" smtClean="0"/>
          </a:p>
          <a:p>
            <a:r>
              <a:rPr lang="en-US" dirty="0" err="1" smtClean="0"/>
              <a:t>Muzika</a:t>
            </a:r>
            <a:r>
              <a:rPr lang="en-US" dirty="0" smtClean="0"/>
              <a:t> </a:t>
            </a:r>
            <a:r>
              <a:rPr lang="en-US" dirty="0" err="1" smtClean="0"/>
              <a:t>ndihmon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gjetjen</a:t>
            </a:r>
            <a:r>
              <a:rPr lang="en-US" dirty="0" smtClean="0"/>
              <a:t> e </a:t>
            </a:r>
            <a:r>
              <a:rPr lang="en-US" dirty="0" err="1" smtClean="0"/>
              <a:t>dashurisë</a:t>
            </a:r>
            <a:endParaRPr lang="en-US" dirty="0" smtClean="0"/>
          </a:p>
          <a:p>
            <a:r>
              <a:rPr lang="en-US" dirty="0" err="1" smtClean="0"/>
              <a:t>Muzika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përmirësojë</a:t>
            </a:r>
            <a:r>
              <a:rPr lang="en-US" dirty="0" smtClean="0"/>
              <a:t> </a:t>
            </a:r>
            <a:r>
              <a:rPr lang="en-US" dirty="0" err="1" smtClean="0"/>
              <a:t>kujtesën</a:t>
            </a:r>
            <a:endParaRPr lang="en-US" dirty="0" smtClean="0"/>
          </a:p>
          <a:p>
            <a:r>
              <a:rPr lang="en-US" dirty="0" err="1" smtClean="0"/>
              <a:t>Muzika</a:t>
            </a:r>
            <a:r>
              <a:rPr lang="en-US" dirty="0" smtClean="0"/>
              <a:t> </a:t>
            </a:r>
            <a:r>
              <a:rPr lang="en-US" dirty="0" err="1" smtClean="0"/>
              <a:t>ndihmon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punë</a:t>
            </a:r>
            <a:endParaRPr lang="en-US" dirty="0" smtClean="0"/>
          </a:p>
          <a:p>
            <a:r>
              <a:rPr lang="en-US" dirty="0" err="1" smtClean="0"/>
              <a:t>Muzika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bën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ndjeshëm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Mënyrat</a:t>
            </a:r>
            <a:r>
              <a:rPr lang="en-US" dirty="0" smtClean="0"/>
              <a:t> </a:t>
            </a:r>
            <a:r>
              <a:rPr lang="en-US" dirty="0" err="1" smtClean="0"/>
              <a:t>sesi</a:t>
            </a:r>
            <a:r>
              <a:rPr lang="en-US" dirty="0" smtClean="0"/>
              <a:t> </a:t>
            </a:r>
            <a:r>
              <a:rPr lang="en-US" dirty="0" err="1" smtClean="0"/>
              <a:t>muzika</a:t>
            </a:r>
            <a:r>
              <a:rPr lang="en-US" dirty="0" smtClean="0"/>
              <a:t> </a:t>
            </a:r>
            <a:r>
              <a:rPr lang="en-US" dirty="0" err="1" smtClean="0"/>
              <a:t>ndikon</a:t>
            </a:r>
            <a:r>
              <a:rPr lang="en-US" dirty="0" smtClean="0"/>
              <a:t> </a:t>
            </a:r>
            <a:r>
              <a:rPr lang="en-US" dirty="0" err="1" smtClean="0"/>
              <a:t>pozitivsht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487772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374900"/>
            <a:ext cx="5039265" cy="5039265"/>
          </a:xfrm>
        </p:spPr>
        <p:txBody>
          <a:bodyPr>
            <a:normAutofit/>
          </a:bodyPr>
          <a:lstStyle/>
          <a:p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gjithë</a:t>
            </a:r>
            <a:r>
              <a:rPr lang="en-US" dirty="0" smtClean="0"/>
              <a:t> </a:t>
            </a:r>
            <a:r>
              <a:rPr lang="en-US" dirty="0" err="1" smtClean="0"/>
              <a:t>pëlqejnë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muzikë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veqantë</a:t>
            </a:r>
            <a:r>
              <a:rPr lang="en-US" dirty="0" smtClean="0"/>
              <a:t>, </a:t>
            </a:r>
            <a:r>
              <a:rPr lang="en-US" dirty="0" err="1" smtClean="0"/>
              <a:t>gjë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pasqyron</a:t>
            </a:r>
            <a:r>
              <a:rPr lang="en-US" dirty="0" smtClean="0"/>
              <a:t> </a:t>
            </a:r>
            <a:r>
              <a:rPr lang="en-US" dirty="0" err="1" smtClean="0"/>
              <a:t>nivelin</a:t>
            </a:r>
            <a:r>
              <a:rPr lang="en-US" dirty="0" smtClean="0"/>
              <a:t> e </a:t>
            </a:r>
            <a:r>
              <a:rPr lang="en-US" dirty="0" err="1" smtClean="0"/>
              <a:t>vetëdijës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psikologjinë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veqantë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Ne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shohim</a:t>
            </a:r>
            <a:r>
              <a:rPr lang="en-US" dirty="0" smtClean="0"/>
              <a:t> </a:t>
            </a:r>
            <a:r>
              <a:rPr lang="en-US" dirty="0" err="1" smtClean="0"/>
              <a:t>atë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provokon</a:t>
            </a:r>
            <a:r>
              <a:rPr lang="en-US" dirty="0" smtClean="0"/>
              <a:t> </a:t>
            </a:r>
            <a:r>
              <a:rPr lang="en-US" dirty="0" err="1" smtClean="0"/>
              <a:t>qdo</a:t>
            </a:r>
            <a:r>
              <a:rPr lang="en-US" dirty="0" smtClean="0"/>
              <a:t> </a:t>
            </a:r>
            <a:r>
              <a:rPr lang="en-US" dirty="0" err="1" smtClean="0"/>
              <a:t>muzikë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ne,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pasqyron</a:t>
            </a:r>
            <a:r>
              <a:rPr lang="en-US" dirty="0" smtClean="0"/>
              <a:t> </a:t>
            </a:r>
            <a:r>
              <a:rPr lang="en-US" dirty="0" err="1" smtClean="0"/>
              <a:t>atë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ne </a:t>
            </a:r>
            <a:r>
              <a:rPr lang="en-US" dirty="0" err="1" smtClean="0"/>
              <a:t>ndjejmë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kërkojmë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jetë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Muzika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art I </a:t>
            </a:r>
            <a:r>
              <a:rPr lang="en-US" dirty="0" err="1" smtClean="0"/>
              <a:t>qetësimit</a:t>
            </a:r>
            <a:r>
              <a:rPr lang="en-US" dirty="0" smtClean="0"/>
              <a:t> </a:t>
            </a:r>
            <a:r>
              <a:rPr lang="en-US" dirty="0" err="1" smtClean="0"/>
              <a:t>shpirtërorë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pic>
        <p:nvPicPr>
          <p:cNvPr id="3074" name="Picture 2" descr="http://i1123.photobucket.com/albums/l543/hercampusphoto/HCIllinois/Illinois%203/MusicalNotesHe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8230" y="1332655"/>
            <a:ext cx="3655770" cy="31359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32216693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://ëëë.google.com/</a:t>
            </a:r>
            <a:r>
              <a:rPr lang="en-US" dirty="0" err="1" smtClean="0">
                <a:hlinkClick r:id="rId2"/>
              </a:rPr>
              <a:t>url?sa</a:t>
            </a:r>
            <a:r>
              <a:rPr lang="en-US" dirty="0" smtClean="0">
                <a:hlinkClick r:id="rId2"/>
              </a:rPr>
              <a:t>=</a:t>
            </a:r>
            <a:r>
              <a:rPr lang="en-US" dirty="0" err="1" smtClean="0">
                <a:hlinkClick r:id="rId2"/>
              </a:rPr>
              <a:t>t&amp;rct</a:t>
            </a:r>
            <a:r>
              <a:rPr lang="en-US" dirty="0" smtClean="0">
                <a:hlinkClick r:id="rId2"/>
              </a:rPr>
              <a:t>=</a:t>
            </a:r>
            <a:r>
              <a:rPr lang="en-US" dirty="0" err="1" smtClean="0">
                <a:hlinkClick r:id="rId2"/>
              </a:rPr>
              <a:t>j&amp;q</a:t>
            </a:r>
            <a:r>
              <a:rPr lang="en-US" dirty="0">
                <a:hlinkClick r:id="rId2"/>
              </a:rPr>
              <a:t>=&amp;</a:t>
            </a:r>
            <a:r>
              <a:rPr lang="en-US" dirty="0" err="1" smtClean="0">
                <a:hlinkClick r:id="rId2"/>
              </a:rPr>
              <a:t>esrc</a:t>
            </a:r>
            <a:r>
              <a:rPr lang="en-US" dirty="0" smtClean="0">
                <a:hlinkClick r:id="rId2"/>
              </a:rPr>
              <a:t>=</a:t>
            </a:r>
            <a:r>
              <a:rPr lang="en-US" dirty="0" err="1" smtClean="0">
                <a:hlinkClick r:id="rId2"/>
              </a:rPr>
              <a:t>s&amp;source</a:t>
            </a:r>
            <a:r>
              <a:rPr lang="en-US" dirty="0" smtClean="0">
                <a:hlinkClick r:id="rId2"/>
              </a:rPr>
              <a:t>=</a:t>
            </a:r>
            <a:r>
              <a:rPr lang="en-US" dirty="0" err="1" smtClean="0">
                <a:hlinkClick r:id="rId2"/>
              </a:rPr>
              <a:t>ëeb&amp;cd</a:t>
            </a:r>
            <a:r>
              <a:rPr lang="en-US" dirty="0" smtClean="0">
                <a:hlinkClick r:id="rId2"/>
              </a:rPr>
              <a:t>=1&amp;ved=0CB8QFjAA&amp;url=http%3A%2F%2Fëëë.ehoë.com%2F&amp;ei=8E5PVN_sI4bNygPy5YCADQ&amp;usg=AFQjCNHB4bCtuy-uaTatN42lZvtcXqLy3ë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EXPLOREUNIVERSE  </a:t>
            </a:r>
          </a:p>
          <a:p>
            <a:r>
              <a:rPr lang="en-US" dirty="0" smtClean="0"/>
              <a:t>http://mwvsciencefair.wikispaces.com/Music+Memory+Effect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Informatat</a:t>
            </a:r>
            <a:r>
              <a:rPr lang="en-US" dirty="0" smtClean="0"/>
              <a:t> u </a:t>
            </a:r>
            <a:r>
              <a:rPr lang="en-US" dirty="0" err="1" smtClean="0"/>
              <a:t>morrën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96470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Grafiku</a:t>
            </a:r>
            <a:r>
              <a:rPr lang="en-US" dirty="0" smtClean="0"/>
              <a:t> </a:t>
            </a:r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muzikes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9189891"/>
              </p:ext>
            </p:extLst>
          </p:nvPr>
        </p:nvGraphicFramePr>
        <p:xfrm>
          <a:off x="296260" y="1901950"/>
          <a:ext cx="8551480" cy="4376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735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Lista</a:t>
            </a:r>
            <a:r>
              <a:rPr lang="en-US" dirty="0" smtClean="0"/>
              <a:t> e 1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707940"/>
              </p:ext>
            </p:extLst>
          </p:nvPr>
        </p:nvGraphicFramePr>
        <p:xfrm>
          <a:off x="296260" y="1443836"/>
          <a:ext cx="8695035" cy="5414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396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Lista</a:t>
            </a:r>
            <a:r>
              <a:rPr lang="en-US" dirty="0" smtClean="0"/>
              <a:t> e 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867470"/>
              </p:ext>
            </p:extLst>
          </p:nvPr>
        </p:nvGraphicFramePr>
        <p:xfrm>
          <a:off x="448965" y="1443835"/>
          <a:ext cx="8398775" cy="5191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119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Lista</a:t>
            </a:r>
            <a:r>
              <a:rPr lang="en-US" dirty="0" smtClean="0"/>
              <a:t>  e 3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0655503"/>
              </p:ext>
            </p:extLst>
          </p:nvPr>
        </p:nvGraphicFramePr>
        <p:xfrm>
          <a:off x="448965" y="1443835"/>
          <a:ext cx="8093365" cy="4733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839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667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/>
              <a:t>M</a:t>
            </a:r>
            <a:r>
              <a:rPr lang="en-US" dirty="0" err="1" smtClean="0"/>
              <a:t>uzika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relacion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paraqet</a:t>
            </a:r>
            <a:r>
              <a:rPr lang="en-US" dirty="0" smtClean="0"/>
              <a:t> </a:t>
            </a:r>
            <a:r>
              <a:rPr lang="en-US" dirty="0" err="1" smtClean="0"/>
              <a:t>gjendjen</a:t>
            </a:r>
            <a:r>
              <a:rPr lang="en-US" dirty="0" smtClean="0"/>
              <a:t> </a:t>
            </a:r>
            <a:r>
              <a:rPr lang="en-US" dirty="0" err="1" smtClean="0"/>
              <a:t>shpirtërore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ati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e </a:t>
            </a:r>
            <a:r>
              <a:rPr lang="en-US" dirty="0" err="1" smtClean="0"/>
              <a:t>ndëgjon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e </a:t>
            </a:r>
            <a:r>
              <a:rPr lang="en-US" dirty="0" err="1" smtClean="0"/>
              <a:t>krijon</a:t>
            </a:r>
            <a:r>
              <a:rPr lang="en-US" dirty="0" smtClean="0"/>
              <a:t> </a:t>
            </a:r>
            <a:r>
              <a:rPr lang="en-US" dirty="0" err="1" smtClean="0"/>
              <a:t>atë</a:t>
            </a:r>
            <a:r>
              <a:rPr lang="en-US" dirty="0" smtClean="0"/>
              <a:t> </a:t>
            </a:r>
            <a:r>
              <a:rPr lang="en-US" dirty="0" err="1" smtClean="0"/>
              <a:t>muzikë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Muzika</a:t>
            </a:r>
            <a:r>
              <a:rPr lang="en-US" dirty="0" smtClean="0"/>
              <a:t> </a:t>
            </a:r>
            <a:r>
              <a:rPr lang="en-US" dirty="0" err="1" smtClean="0"/>
              <a:t>lind</a:t>
            </a:r>
            <a:r>
              <a:rPr lang="en-US" dirty="0" smtClean="0"/>
              <a:t> me </a:t>
            </a:r>
            <a:r>
              <a:rPr lang="en-US" dirty="0" err="1" smtClean="0"/>
              <a:t>njeriun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zhvillohet</a:t>
            </a:r>
            <a:r>
              <a:rPr lang="en-US" dirty="0" smtClean="0"/>
              <a:t> </a:t>
            </a:r>
            <a:r>
              <a:rPr lang="en-US" dirty="0" err="1" smtClean="0"/>
              <a:t>proporcionalisht</a:t>
            </a:r>
            <a:r>
              <a:rPr lang="en-US" dirty="0" smtClean="0"/>
              <a:t> me </a:t>
            </a:r>
            <a:r>
              <a:rPr lang="en-US" dirty="0" err="1" smtClean="0"/>
              <a:t>të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Ekzistojnë</a:t>
            </a:r>
            <a:r>
              <a:rPr lang="en-US" dirty="0" smtClean="0"/>
              <a:t> </a:t>
            </a:r>
            <a:r>
              <a:rPr lang="en-US" dirty="0" err="1" smtClean="0"/>
              <a:t>zhanre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muzikës</a:t>
            </a:r>
            <a:r>
              <a:rPr lang="en-US" dirty="0" smtClean="0"/>
              <a:t> </a:t>
            </a:r>
            <a:r>
              <a:rPr lang="en-US" dirty="0" err="1" smtClean="0"/>
              <a:t>ashtu</a:t>
            </a:r>
            <a:r>
              <a:rPr lang="en-US" dirty="0" smtClean="0"/>
              <a:t> </a:t>
            </a:r>
            <a:r>
              <a:rPr lang="en-US" dirty="0" err="1" smtClean="0"/>
              <a:t>siq</a:t>
            </a:r>
            <a:r>
              <a:rPr lang="en-US" dirty="0" smtClean="0"/>
              <a:t> </a:t>
            </a:r>
            <a:r>
              <a:rPr lang="en-US" dirty="0" err="1" smtClean="0"/>
              <a:t>ekzistojnë</a:t>
            </a:r>
            <a:r>
              <a:rPr lang="en-US" dirty="0" smtClean="0"/>
              <a:t> </a:t>
            </a:r>
            <a:r>
              <a:rPr lang="en-US" dirty="0" err="1" smtClean="0"/>
              <a:t>lloje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njerzve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Njeriu</a:t>
            </a:r>
            <a:r>
              <a:rPr lang="en-US" dirty="0" smtClean="0"/>
              <a:t> e </a:t>
            </a:r>
            <a:r>
              <a:rPr lang="en-US" dirty="0" err="1" smtClean="0"/>
              <a:t>ndryshon</a:t>
            </a:r>
            <a:r>
              <a:rPr lang="en-US" dirty="0" smtClean="0"/>
              <a:t> </a:t>
            </a:r>
            <a:r>
              <a:rPr lang="en-US" dirty="0" err="1" smtClean="0"/>
              <a:t>shijen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 </a:t>
            </a:r>
            <a:r>
              <a:rPr lang="en-US" dirty="0" err="1" smtClean="0"/>
              <a:t>muzikore</a:t>
            </a:r>
            <a:r>
              <a:rPr lang="en-US" dirty="0" smtClean="0"/>
              <a:t> </a:t>
            </a:r>
            <a:r>
              <a:rPr lang="en-US" dirty="0" err="1" smtClean="0"/>
              <a:t>ashtu</a:t>
            </a:r>
            <a:r>
              <a:rPr lang="en-US" dirty="0" smtClean="0"/>
              <a:t> </a:t>
            </a:r>
            <a:r>
              <a:rPr lang="en-US" dirty="0" err="1" smtClean="0"/>
              <a:t>siq</a:t>
            </a:r>
            <a:r>
              <a:rPr lang="en-US" dirty="0" smtClean="0"/>
              <a:t> </a:t>
            </a:r>
            <a:r>
              <a:rPr lang="en-US" dirty="0" err="1" smtClean="0"/>
              <a:t>evulon</a:t>
            </a:r>
            <a:r>
              <a:rPr lang="en-US" dirty="0" smtClean="0"/>
              <a:t> </a:t>
            </a:r>
            <a:r>
              <a:rPr lang="en-US" dirty="0" err="1" smtClean="0"/>
              <a:t>bota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 </a:t>
            </a:r>
            <a:r>
              <a:rPr lang="en-US" dirty="0" err="1" smtClean="0"/>
              <a:t>shpirtërore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68" y="262333"/>
            <a:ext cx="8229600" cy="1252728"/>
          </a:xfrm>
        </p:spPr>
        <p:txBody>
          <a:bodyPr/>
          <a:lstStyle/>
          <a:p>
            <a:r>
              <a:rPr lang="en-US" dirty="0" err="1" smtClean="0"/>
              <a:t>Efekti</a:t>
            </a:r>
            <a:r>
              <a:rPr lang="en-US" dirty="0" smtClean="0"/>
              <a:t> I </a:t>
            </a:r>
            <a:r>
              <a:rPr lang="en-US" dirty="0" err="1" smtClean="0"/>
              <a:t>muzikës</a:t>
            </a:r>
            <a:endParaRPr lang="en-US" dirty="0"/>
          </a:p>
        </p:txBody>
      </p:sp>
      <p:pic>
        <p:nvPicPr>
          <p:cNvPr id="13314" name="Picture 2" descr="http://www.valmg.com/wp-content/uploads/2012/12/MusicNotes.jpg?7ca56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9870" y="374900"/>
            <a:ext cx="2013810" cy="12928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138997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Muzika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influencë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fuqishme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trupin</a:t>
            </a:r>
            <a:r>
              <a:rPr lang="en-US" dirty="0" smtClean="0"/>
              <a:t> </a:t>
            </a:r>
            <a:r>
              <a:rPr lang="en-US" dirty="0" err="1" smtClean="0"/>
              <a:t>tonë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err="1" smtClean="0"/>
              <a:t>Mënyra</a:t>
            </a:r>
            <a:r>
              <a:rPr lang="en-US" dirty="0" smtClean="0"/>
              <a:t> </a:t>
            </a:r>
            <a:r>
              <a:rPr lang="en-US" dirty="0" err="1" smtClean="0"/>
              <a:t>sesi</a:t>
            </a:r>
            <a:r>
              <a:rPr lang="en-US" dirty="0" smtClean="0"/>
              <a:t> </a:t>
            </a:r>
            <a:r>
              <a:rPr lang="en-US" dirty="0" err="1" smtClean="0"/>
              <a:t>ndodh</a:t>
            </a:r>
            <a:r>
              <a:rPr lang="en-US" dirty="0" smtClean="0"/>
              <a:t>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dihet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qdo</a:t>
            </a:r>
            <a:r>
              <a:rPr lang="en-US" dirty="0" smtClean="0"/>
              <a:t> </a:t>
            </a:r>
            <a:r>
              <a:rPr lang="en-US" dirty="0" err="1" smtClean="0"/>
              <a:t>muzikë</a:t>
            </a:r>
            <a:r>
              <a:rPr lang="en-US" dirty="0" smtClean="0"/>
              <a:t> </a:t>
            </a:r>
            <a:r>
              <a:rPr lang="en-US" dirty="0" err="1" smtClean="0"/>
              <a:t>sado</a:t>
            </a:r>
            <a:r>
              <a:rPr lang="en-US" dirty="0" smtClean="0"/>
              <a:t> e re </a:t>
            </a:r>
            <a:r>
              <a:rPr lang="en-US" dirty="0" err="1" smtClean="0"/>
              <a:t>dhe</a:t>
            </a:r>
            <a:r>
              <a:rPr lang="en-US" dirty="0" smtClean="0"/>
              <a:t> e </a:t>
            </a:r>
            <a:r>
              <a:rPr lang="en-US" dirty="0" err="1" smtClean="0"/>
              <a:t>padëgjuar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jetë</a:t>
            </a:r>
            <a:r>
              <a:rPr lang="en-US" dirty="0" smtClean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përmbajë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nota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renditura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atë</a:t>
            </a:r>
            <a:r>
              <a:rPr lang="en-US" dirty="0" smtClean="0"/>
              <a:t> </a:t>
            </a:r>
            <a:r>
              <a:rPr lang="en-US" dirty="0" err="1" smtClean="0"/>
              <a:t>formë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cilën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ta </a:t>
            </a:r>
            <a:r>
              <a:rPr lang="en-US" dirty="0" err="1" smtClean="0"/>
              <a:t>kesh</a:t>
            </a:r>
            <a:r>
              <a:rPr lang="en-US" dirty="0" smtClean="0"/>
              <a:t> </a:t>
            </a:r>
            <a:r>
              <a:rPr lang="en-US" dirty="0" err="1" smtClean="0"/>
              <a:t>shoqëruar</a:t>
            </a:r>
            <a:r>
              <a:rPr lang="en-US" dirty="0" smtClean="0"/>
              <a:t> me </a:t>
            </a:r>
            <a:r>
              <a:rPr lang="en-US" dirty="0" err="1" smtClean="0"/>
              <a:t>ngjarjen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ndodhur</a:t>
            </a:r>
            <a:r>
              <a:rPr lang="en-US" dirty="0" smtClean="0"/>
              <a:t> </a:t>
            </a:r>
            <a:r>
              <a:rPr lang="en-US" dirty="0" err="1" smtClean="0"/>
              <a:t>dikur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Ndikimi</a:t>
            </a:r>
            <a:r>
              <a:rPr lang="en-US" dirty="0" smtClean="0"/>
              <a:t> I </a:t>
            </a:r>
            <a:r>
              <a:rPr lang="en-US" dirty="0" err="1" smtClean="0"/>
              <a:t>muzikës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62262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Ndikimi</a:t>
            </a:r>
            <a:r>
              <a:rPr lang="en-US" dirty="0" smtClean="0"/>
              <a:t> I </a:t>
            </a:r>
            <a:r>
              <a:rPr lang="en-US" dirty="0" err="1" smtClean="0"/>
              <a:t>muzikës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emocione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Muzikaa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ndikim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madh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proceset</a:t>
            </a:r>
            <a:r>
              <a:rPr lang="en-US" dirty="0" smtClean="0"/>
              <a:t> </a:t>
            </a:r>
            <a:r>
              <a:rPr lang="en-US" dirty="0" err="1" smtClean="0"/>
              <a:t>ritmike,kordinim</a:t>
            </a:r>
            <a:r>
              <a:rPr lang="en-US" dirty="0" smtClean="0"/>
              <a:t> </a:t>
            </a:r>
            <a:r>
              <a:rPr lang="en-US" dirty="0" err="1" smtClean="0"/>
              <a:t>fizik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menduarit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r>
              <a:rPr lang="en-US" dirty="0" smtClean="0"/>
              <a:t>,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procesin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kujtuarit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 </a:t>
            </a:r>
            <a:r>
              <a:rPr lang="en-US" dirty="0" err="1" smtClean="0"/>
              <a:t>dëgjuarit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logjikë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Ndikimin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madh</a:t>
            </a:r>
            <a:r>
              <a:rPr lang="en-US" dirty="0" smtClean="0"/>
              <a:t> e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procesin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menduarit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 </a:t>
            </a:r>
            <a:r>
              <a:rPr lang="en-US" dirty="0" err="1" smtClean="0"/>
              <a:t>ndikon</a:t>
            </a:r>
            <a:r>
              <a:rPr lang="en-US" dirty="0" smtClean="0"/>
              <a:t> </a:t>
            </a:r>
            <a:r>
              <a:rPr lang="en-US" dirty="0" err="1" smtClean="0"/>
              <a:t>muzika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procesin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menduarit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mesuarit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9531401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49245"/>
            <a:ext cx="8229600" cy="396667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bazë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studimeve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kryera</a:t>
            </a:r>
            <a:r>
              <a:rPr lang="en-US" dirty="0" smtClean="0"/>
              <a:t> </a:t>
            </a:r>
            <a:r>
              <a:rPr lang="en-US" dirty="0" err="1" smtClean="0"/>
              <a:t>studentët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ishin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dhënë</a:t>
            </a:r>
            <a:r>
              <a:rPr lang="en-US" dirty="0" smtClean="0"/>
              <a:t> </a:t>
            </a:r>
            <a:r>
              <a:rPr lang="en-US" dirty="0" err="1" smtClean="0"/>
              <a:t>mbas</a:t>
            </a:r>
            <a:r>
              <a:rPr lang="en-US" dirty="0" smtClean="0"/>
              <a:t> </a:t>
            </a:r>
            <a:r>
              <a:rPr lang="en-US" dirty="0" err="1" smtClean="0"/>
              <a:t>muzikës</a:t>
            </a:r>
            <a:r>
              <a:rPr lang="en-US" dirty="0" smtClean="0"/>
              <a:t> </a:t>
            </a:r>
            <a:r>
              <a:rPr lang="en-US" dirty="0" err="1" smtClean="0"/>
              <a:t>merrnin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pikë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testet</a:t>
            </a:r>
            <a:r>
              <a:rPr lang="en-US" dirty="0" smtClean="0"/>
              <a:t> e </a:t>
            </a:r>
            <a:r>
              <a:rPr lang="en-US" dirty="0" err="1" smtClean="0"/>
              <a:t>inteligjencë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Aftësia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krijuar</a:t>
            </a:r>
            <a:r>
              <a:rPr lang="en-US" dirty="0" smtClean="0"/>
              <a:t> </a:t>
            </a:r>
            <a:r>
              <a:rPr lang="en-US" dirty="0" err="1" smtClean="0"/>
              <a:t>imazhe</a:t>
            </a:r>
            <a:r>
              <a:rPr lang="en-US" dirty="0" smtClean="0"/>
              <a:t> </a:t>
            </a:r>
            <a:r>
              <a:rPr lang="en-US" dirty="0" err="1" smtClean="0"/>
              <a:t>mendore</a:t>
            </a:r>
            <a:r>
              <a:rPr lang="en-US" dirty="0" smtClean="0"/>
              <a:t> </a:t>
            </a:r>
            <a:r>
              <a:rPr lang="en-US" dirty="0" err="1" smtClean="0"/>
              <a:t>ishte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e </a:t>
            </a:r>
            <a:r>
              <a:rPr lang="en-US" dirty="0" err="1" smtClean="0"/>
              <a:t>lartë</a:t>
            </a:r>
            <a:r>
              <a:rPr lang="en-US" dirty="0" smtClean="0"/>
              <a:t> se e </a:t>
            </a:r>
            <a:r>
              <a:rPr lang="en-US" dirty="0" err="1" smtClean="0"/>
              <a:t>studentëve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dëgjonin</a:t>
            </a:r>
            <a:r>
              <a:rPr lang="en-US" dirty="0" smtClean="0"/>
              <a:t> </a:t>
            </a:r>
            <a:r>
              <a:rPr lang="en-US" dirty="0" err="1" smtClean="0"/>
              <a:t>muzikë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neurolog</a:t>
            </a:r>
            <a:r>
              <a:rPr lang="en-US" dirty="0" smtClean="0"/>
              <a:t> </a:t>
            </a:r>
            <a:r>
              <a:rPr lang="en-US" dirty="0" err="1" smtClean="0"/>
              <a:t>amerikan</a:t>
            </a:r>
            <a:r>
              <a:rPr lang="en-US" dirty="0" smtClean="0"/>
              <a:t> I </a:t>
            </a:r>
            <a:r>
              <a:rPr lang="en-US" dirty="0" err="1" smtClean="0"/>
              <a:t>universitetit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mjeksisë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Harvard </a:t>
            </a:r>
            <a:r>
              <a:rPr lang="en-US" dirty="0" err="1" smtClean="0"/>
              <a:t>zbuloi</a:t>
            </a:r>
            <a:r>
              <a:rPr lang="en-US" dirty="0" smtClean="0"/>
              <a:t> se </a:t>
            </a:r>
            <a:r>
              <a:rPr lang="en-US" dirty="0" err="1" smtClean="0"/>
              <a:t>muzikantët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cilët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gjeni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fushë</a:t>
            </a:r>
            <a:r>
              <a:rPr lang="en-US" dirty="0" smtClean="0"/>
              <a:t> </a:t>
            </a:r>
            <a:r>
              <a:rPr lang="en-US" dirty="0" err="1" smtClean="0"/>
              <a:t>specifike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muzikës</a:t>
            </a:r>
            <a:r>
              <a:rPr lang="en-US" dirty="0" smtClean="0"/>
              <a:t>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zonë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hemisferën</a:t>
            </a:r>
            <a:r>
              <a:rPr lang="en-US" dirty="0" smtClean="0"/>
              <a:t> e </a:t>
            </a:r>
            <a:r>
              <a:rPr lang="en-US" dirty="0" err="1" smtClean="0"/>
              <a:t>majtë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trurit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zonë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quajtur</a:t>
            </a:r>
            <a:r>
              <a:rPr lang="en-US" dirty="0" smtClean="0"/>
              <a:t>: </a:t>
            </a:r>
            <a:r>
              <a:rPr lang="en-US" dirty="0" err="1" smtClean="0"/>
              <a:t>Planumi</a:t>
            </a:r>
            <a:r>
              <a:rPr lang="en-US" dirty="0" smtClean="0"/>
              <a:t> Temporal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Ndikimi</a:t>
            </a:r>
            <a:r>
              <a:rPr lang="en-US" dirty="0" smtClean="0"/>
              <a:t> I </a:t>
            </a:r>
            <a:r>
              <a:rPr lang="en-US" dirty="0" err="1" smtClean="0"/>
              <a:t>muzikës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memorie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bazë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statistikave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98822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.kingdown.wilts.sch.uk/pluginfile.php/11566/mod_page/content/1/DES212_1_004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49245"/>
            <a:ext cx="8362831" cy="4132924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Muzika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ndihmon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vegjlit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komunikojnë</a:t>
            </a:r>
            <a:r>
              <a:rPr lang="en-US" dirty="0" smtClean="0"/>
              <a:t>, </a:t>
            </a:r>
            <a:r>
              <a:rPr lang="en-US" dirty="0" err="1" smtClean="0"/>
              <a:t>nxit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mësuarin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fëmijë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ndihmon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arrijë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shpejtë</a:t>
            </a:r>
            <a:r>
              <a:rPr lang="en-US" dirty="0" smtClean="0"/>
              <a:t> </a:t>
            </a:r>
            <a:r>
              <a:rPr lang="en-US" dirty="0" err="1" smtClean="0"/>
              <a:t>moshën</a:t>
            </a:r>
            <a:r>
              <a:rPr lang="en-US" dirty="0" smtClean="0"/>
              <a:t> </a:t>
            </a:r>
            <a:r>
              <a:rPr lang="en-US" dirty="0" err="1" smtClean="0"/>
              <a:t>madhore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Shtatë</a:t>
            </a:r>
            <a:r>
              <a:rPr lang="en-US" dirty="0" smtClean="0"/>
              <a:t> </a:t>
            </a:r>
            <a:r>
              <a:rPr lang="en-US" dirty="0" err="1" smtClean="0"/>
              <a:t>notat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ndihmojnë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rritemi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shëndetshëm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Dëgjimi</a:t>
            </a:r>
            <a:r>
              <a:rPr lang="en-US" dirty="0" smtClean="0"/>
              <a:t> </a:t>
            </a:r>
            <a:r>
              <a:rPr lang="en-US" dirty="0" err="1" smtClean="0"/>
              <a:t>muzikës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bën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zgjuar</a:t>
            </a:r>
            <a:r>
              <a:rPr lang="en-US" dirty="0" smtClean="0"/>
              <a:t>, </a:t>
            </a:r>
            <a:r>
              <a:rPr lang="en-US" dirty="0" err="1" smtClean="0"/>
              <a:t>ndërkohë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krijuarit</a:t>
            </a:r>
            <a:r>
              <a:rPr lang="en-US" dirty="0" smtClean="0"/>
              <a:t> </a:t>
            </a:r>
            <a:r>
              <a:rPr lang="en-US" dirty="0" err="1" smtClean="0"/>
              <a:t>muzik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T’i</a:t>
            </a:r>
            <a:r>
              <a:rPr lang="en-US" dirty="0" smtClean="0"/>
              <a:t> </a:t>
            </a:r>
            <a:r>
              <a:rPr lang="en-US" dirty="0" err="1" smtClean="0"/>
              <a:t>biesh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vegle</a:t>
            </a:r>
            <a:r>
              <a:rPr lang="en-US" dirty="0" smtClean="0"/>
              <a:t> </a:t>
            </a:r>
            <a:r>
              <a:rPr lang="en-US" dirty="0" err="1" smtClean="0"/>
              <a:t>muzikore</a:t>
            </a:r>
            <a:r>
              <a:rPr lang="en-US" dirty="0" smtClean="0"/>
              <a:t> </a:t>
            </a:r>
            <a:r>
              <a:rPr lang="en-US" dirty="0" err="1" smtClean="0"/>
              <a:t>ndihmon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përmisimin</a:t>
            </a:r>
            <a:r>
              <a:rPr lang="en-US" dirty="0" smtClean="0"/>
              <a:t> e </a:t>
            </a:r>
            <a:r>
              <a:rPr lang="en-US" dirty="0" err="1" smtClean="0"/>
              <a:t>lëvizjeve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trupit</a:t>
            </a:r>
            <a:r>
              <a:rPr lang="en-US" dirty="0" smtClean="0"/>
              <a:t>, </a:t>
            </a:r>
            <a:r>
              <a:rPr lang="en-US" dirty="0" err="1" smtClean="0"/>
              <a:t>përmison</a:t>
            </a:r>
            <a:r>
              <a:rPr lang="en-US" dirty="0" smtClean="0"/>
              <a:t> </a:t>
            </a:r>
            <a:r>
              <a:rPr lang="en-US" dirty="0" err="1" smtClean="0"/>
              <a:t>aftëstië</a:t>
            </a:r>
            <a:r>
              <a:rPr lang="en-US" dirty="0" smtClean="0"/>
              <a:t> </a:t>
            </a:r>
            <a:r>
              <a:rPr lang="en-US" dirty="0" err="1" smtClean="0"/>
              <a:t>gramatikore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Muzika</a:t>
            </a:r>
            <a:r>
              <a:rPr lang="en-US" dirty="0" smtClean="0"/>
              <a:t> </a:t>
            </a:r>
            <a:r>
              <a:rPr lang="en-US" dirty="0" err="1" smtClean="0"/>
              <a:t>ndëgjohet</a:t>
            </a:r>
            <a:r>
              <a:rPr lang="en-US" dirty="0" smtClean="0"/>
              <a:t> me </a:t>
            </a:r>
            <a:r>
              <a:rPr lang="en-US" dirty="0" err="1" smtClean="0"/>
              <a:t>veshë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I </a:t>
            </a:r>
            <a:r>
              <a:rPr lang="en-US" dirty="0" err="1" smtClean="0"/>
              <a:t>flet</a:t>
            </a:r>
            <a:r>
              <a:rPr lang="en-US" dirty="0" smtClean="0"/>
              <a:t> </a:t>
            </a:r>
            <a:r>
              <a:rPr lang="en-US" dirty="0" err="1" smtClean="0"/>
              <a:t>shpirtit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Muzika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trupin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mendjen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46914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6667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Hulumtimet</a:t>
            </a:r>
            <a:r>
              <a:rPr lang="en-US" dirty="0" smtClean="0"/>
              <a:t>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treguar</a:t>
            </a:r>
            <a:r>
              <a:rPr lang="en-US" dirty="0" smtClean="0"/>
              <a:t> se </a:t>
            </a:r>
            <a:r>
              <a:rPr lang="en-US" dirty="0" err="1" smtClean="0"/>
              <a:t>muzika</a:t>
            </a:r>
            <a:r>
              <a:rPr lang="en-US" dirty="0" smtClean="0"/>
              <a:t> </a:t>
            </a:r>
            <a:r>
              <a:rPr lang="en-US" dirty="0" err="1" smtClean="0"/>
              <a:t>thellë</a:t>
            </a:r>
            <a:r>
              <a:rPr lang="en-US" dirty="0" smtClean="0"/>
              <a:t> </a:t>
            </a:r>
            <a:r>
              <a:rPr lang="en-US" dirty="0" err="1" smtClean="0"/>
              <a:t>ndikon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trup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psikik</a:t>
            </a:r>
            <a:r>
              <a:rPr lang="en-US" dirty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e </a:t>
            </a:r>
            <a:r>
              <a:rPr lang="en-US" dirty="0" err="1" smtClean="0"/>
              <a:t>meriton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vend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tregun</a:t>
            </a:r>
            <a:r>
              <a:rPr lang="en-US" dirty="0" smtClean="0"/>
              <a:t> e </a:t>
            </a:r>
            <a:r>
              <a:rPr lang="en-US" dirty="0" err="1" smtClean="0"/>
              <a:t>mjeksisë</a:t>
            </a:r>
            <a:r>
              <a:rPr lang="en-US" dirty="0" smtClean="0"/>
              <a:t> alternative.</a:t>
            </a:r>
          </a:p>
          <a:p>
            <a:endParaRPr lang="en-US" dirty="0" smtClean="0"/>
          </a:p>
          <a:p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sipitale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vendet</a:t>
            </a:r>
            <a:r>
              <a:rPr lang="en-US" dirty="0" smtClean="0"/>
              <a:t> </a:t>
            </a:r>
            <a:r>
              <a:rPr lang="en-US" dirty="0" err="1" smtClean="0"/>
              <a:t>perëndimore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kohë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korridore</a:t>
            </a:r>
            <a:r>
              <a:rPr lang="en-US" dirty="0" smtClean="0"/>
              <a:t> </a:t>
            </a:r>
            <a:r>
              <a:rPr lang="en-US" dirty="0" err="1" smtClean="0"/>
              <a:t>dëgjohet</a:t>
            </a:r>
            <a:r>
              <a:rPr lang="en-US" dirty="0" smtClean="0"/>
              <a:t> </a:t>
            </a:r>
            <a:r>
              <a:rPr lang="en-US" dirty="0" err="1" smtClean="0"/>
              <a:t>muzikë</a:t>
            </a:r>
            <a:r>
              <a:rPr lang="en-US" dirty="0" smtClean="0"/>
              <a:t> , 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pacientve</a:t>
            </a:r>
            <a:r>
              <a:rPr lang="en-US" dirty="0" smtClean="0"/>
              <a:t> </a:t>
            </a:r>
            <a:r>
              <a:rPr lang="en-US" dirty="0" err="1" smtClean="0"/>
              <a:t>t’u</a:t>
            </a:r>
            <a:r>
              <a:rPr lang="en-US" dirty="0" smtClean="0"/>
              <a:t> </a:t>
            </a:r>
            <a:r>
              <a:rPr lang="en-US" dirty="0" err="1" smtClean="0"/>
              <a:t>lehtsohen</a:t>
            </a:r>
            <a:r>
              <a:rPr lang="en-US" dirty="0" smtClean="0"/>
              <a:t> </a:t>
            </a:r>
            <a:r>
              <a:rPr lang="en-US" dirty="0" err="1" smtClean="0"/>
              <a:t>dhimbjet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depresionet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hulumtimeve</a:t>
            </a:r>
            <a:r>
              <a:rPr lang="en-US" dirty="0" smtClean="0"/>
              <a:t> </a:t>
            </a:r>
            <a:r>
              <a:rPr lang="en-US" dirty="0" err="1" smtClean="0"/>
              <a:t>ritmet</a:t>
            </a:r>
            <a:r>
              <a:rPr lang="en-US" dirty="0" smtClean="0"/>
              <a:t> </a:t>
            </a:r>
            <a:r>
              <a:rPr lang="en-US" dirty="0" err="1" smtClean="0"/>
              <a:t>sjellin</a:t>
            </a:r>
            <a:r>
              <a:rPr lang="en-US" dirty="0" smtClean="0"/>
              <a:t> </a:t>
            </a:r>
            <a:r>
              <a:rPr lang="en-US" dirty="0" err="1" smtClean="0"/>
              <a:t>përcendrim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fortë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Muzika</a:t>
            </a:r>
            <a:r>
              <a:rPr lang="en-US" dirty="0" smtClean="0"/>
              <a:t> e </a:t>
            </a:r>
            <a:r>
              <a:rPr lang="en-US" dirty="0" err="1" smtClean="0"/>
              <a:t>ngadalshme</a:t>
            </a:r>
            <a:r>
              <a:rPr lang="en-US" dirty="0" smtClean="0"/>
              <a:t> do ta </a:t>
            </a:r>
            <a:r>
              <a:rPr lang="en-US" dirty="0" err="1" smtClean="0"/>
              <a:t>ngadalsojë</a:t>
            </a:r>
            <a:r>
              <a:rPr lang="en-US" dirty="0" smtClean="0"/>
              <a:t> </a:t>
            </a:r>
            <a:r>
              <a:rPr lang="en-US" dirty="0" err="1" smtClean="0"/>
              <a:t>frymarjen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rrahurit</a:t>
            </a:r>
            <a:r>
              <a:rPr lang="en-US" dirty="0" smtClean="0"/>
              <a:t> e </a:t>
            </a:r>
            <a:r>
              <a:rPr lang="en-US" dirty="0" err="1" smtClean="0"/>
              <a:t>zemrës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sjellin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gjendje</a:t>
            </a:r>
            <a:r>
              <a:rPr lang="en-US" dirty="0" smtClean="0"/>
              <a:t> </a:t>
            </a:r>
            <a:r>
              <a:rPr lang="en-US" dirty="0" err="1" smtClean="0"/>
              <a:t>relaksuese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Muzika</a:t>
            </a:r>
            <a:r>
              <a:rPr lang="en-US" dirty="0" smtClean="0"/>
              <a:t> </a:t>
            </a:r>
            <a:r>
              <a:rPr lang="en-US" dirty="0" err="1" smtClean="0"/>
              <a:t>shëron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316525"/>
      </p:ext>
    </p:extLst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Muzika</a:t>
            </a:r>
            <a:r>
              <a:rPr lang="en-US" dirty="0" smtClean="0"/>
              <a:t> e </a:t>
            </a:r>
            <a:r>
              <a:rPr lang="en-US" dirty="0" err="1" smtClean="0"/>
              <a:t>ul</a:t>
            </a:r>
            <a:r>
              <a:rPr lang="en-US" dirty="0" smtClean="0"/>
              <a:t> </a:t>
            </a:r>
            <a:r>
              <a:rPr lang="en-US" dirty="0" err="1" smtClean="0"/>
              <a:t>shtypjen</a:t>
            </a:r>
            <a:r>
              <a:rPr lang="en-US" dirty="0" smtClean="0"/>
              <a:t> e </a:t>
            </a:r>
            <a:r>
              <a:rPr lang="en-US" dirty="0" err="1" smtClean="0"/>
              <a:t>gjakut</a:t>
            </a:r>
            <a:r>
              <a:rPr lang="en-US" dirty="0" smtClean="0"/>
              <a:t> , e </a:t>
            </a:r>
            <a:r>
              <a:rPr lang="en-US" dirty="0" err="1" smtClean="0"/>
              <a:t>forcon</a:t>
            </a:r>
            <a:r>
              <a:rPr lang="en-US" dirty="0" smtClean="0"/>
              <a:t> </a:t>
            </a:r>
            <a:r>
              <a:rPr lang="en-US" dirty="0" err="1" smtClean="0"/>
              <a:t>imunitetin</a:t>
            </a:r>
            <a:r>
              <a:rPr lang="en-US" dirty="0" smtClean="0"/>
              <a:t> , e </a:t>
            </a:r>
            <a:r>
              <a:rPr lang="en-US" dirty="0" err="1" smtClean="0"/>
              <a:t>relakson</a:t>
            </a:r>
            <a:r>
              <a:rPr lang="en-US" dirty="0" smtClean="0"/>
              <a:t> 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tensionin</a:t>
            </a:r>
            <a:r>
              <a:rPr lang="en-US" dirty="0" smtClean="0"/>
              <a:t> </a:t>
            </a:r>
            <a:r>
              <a:rPr lang="en-US" dirty="0" err="1" smtClean="0"/>
              <a:t>muskulor</a:t>
            </a:r>
            <a:r>
              <a:rPr lang="en-US" dirty="0" smtClean="0"/>
              <a:t>. Po, </a:t>
            </a:r>
            <a:r>
              <a:rPr lang="en-US" dirty="0" err="1" smtClean="0"/>
              <a:t>ashtu</a:t>
            </a:r>
            <a:r>
              <a:rPr lang="en-US" dirty="0" smtClean="0"/>
              <a:t> </a:t>
            </a:r>
            <a:r>
              <a:rPr lang="en-US" dirty="0" err="1" smtClean="0"/>
              <a:t>meloditë</a:t>
            </a:r>
            <a:r>
              <a:rPr lang="en-US" dirty="0" smtClean="0"/>
              <a:t> e </a:t>
            </a:r>
            <a:r>
              <a:rPr lang="en-US" dirty="0" err="1" smtClean="0"/>
              <a:t>lehta</a:t>
            </a:r>
            <a:r>
              <a:rPr lang="en-US" dirty="0" smtClean="0"/>
              <a:t> </a:t>
            </a:r>
            <a:r>
              <a:rPr lang="en-US" dirty="0" err="1" smtClean="0"/>
              <a:t>zbusin</a:t>
            </a:r>
            <a:r>
              <a:rPr lang="en-US" dirty="0" smtClean="0"/>
              <a:t> </a:t>
            </a:r>
            <a:r>
              <a:rPr lang="en-US" dirty="0" err="1" smtClean="0"/>
              <a:t>efektin</a:t>
            </a:r>
            <a:r>
              <a:rPr lang="en-US" dirty="0" smtClean="0"/>
              <a:t> e </a:t>
            </a:r>
            <a:r>
              <a:rPr lang="en-US" dirty="0" err="1" smtClean="0"/>
              <a:t>stresit</a:t>
            </a:r>
            <a:r>
              <a:rPr lang="en-US" dirty="0"/>
              <a:t> </a:t>
            </a:r>
            <a:r>
              <a:rPr lang="en-US" dirty="0" err="1" smtClean="0"/>
              <a:t>kronik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Me </a:t>
            </a:r>
            <a:r>
              <a:rPr lang="en-US" dirty="0" err="1" smtClean="0"/>
              <a:t>gjithë</a:t>
            </a:r>
            <a:r>
              <a:rPr lang="en-US" dirty="0" smtClean="0"/>
              <a:t> </a:t>
            </a:r>
            <a:r>
              <a:rPr lang="en-US" dirty="0" err="1" smtClean="0"/>
              <a:t>këto</a:t>
            </a:r>
            <a:r>
              <a:rPr lang="en-US" dirty="0" smtClean="0"/>
              <a:t> </a:t>
            </a:r>
            <a:r>
              <a:rPr lang="en-US" dirty="0" err="1" smtClean="0"/>
              <a:t>efekte</a:t>
            </a:r>
            <a:r>
              <a:rPr lang="en-US" dirty="0" smtClean="0"/>
              <a:t> </a:t>
            </a:r>
            <a:r>
              <a:rPr lang="en-US" dirty="0" err="1" smtClean="0"/>
              <a:t>pozitive,si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trup</a:t>
            </a:r>
            <a:r>
              <a:rPr lang="en-US" dirty="0" smtClean="0"/>
              <a:t>, e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shpirt</a:t>
            </a:r>
            <a:r>
              <a:rPr lang="en-US" dirty="0" smtClean="0"/>
              <a:t>,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qudi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shumica</a:t>
            </a:r>
            <a:r>
              <a:rPr lang="en-US" dirty="0" smtClean="0"/>
              <a:t> </a:t>
            </a:r>
            <a:r>
              <a:rPr lang="en-US" dirty="0" err="1" smtClean="0"/>
              <a:t>muzikën</a:t>
            </a:r>
            <a:r>
              <a:rPr lang="en-US" dirty="0" smtClean="0"/>
              <a:t> e </a:t>
            </a:r>
            <a:r>
              <a:rPr lang="en-US" dirty="0" err="1" smtClean="0"/>
              <a:t>shohin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ilaq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DOBI TË TJERA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81369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5133</TotalTime>
  <Words>710</Words>
  <Application>Microsoft Office PowerPoint</Application>
  <PresentationFormat>On-screen Show (4:3)</PresentationFormat>
  <Paragraphs>87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Waveform</vt:lpstr>
      <vt:lpstr>Ndikimi i Muzikës</vt:lpstr>
      <vt:lpstr>Efekti I muzikës</vt:lpstr>
      <vt:lpstr>Ndikimi I muzikës </vt:lpstr>
      <vt:lpstr>Si ndikon muzika në procesin e të menduarit dhe të mesuarit.</vt:lpstr>
      <vt:lpstr>Ndikimi I muzikës në memorie në bazë të disa statistikave</vt:lpstr>
      <vt:lpstr>PowerPoint Presentation</vt:lpstr>
      <vt:lpstr>Muzika për trupin dhe mendjen</vt:lpstr>
      <vt:lpstr>Muzika shëron </vt:lpstr>
      <vt:lpstr>DOBI TË TJERA</vt:lpstr>
      <vt:lpstr>Si e ndihmon trurin muzika </vt:lpstr>
      <vt:lpstr>Pse muzika funksionon si terapi?</vt:lpstr>
      <vt:lpstr>PowerPoint Presentation</vt:lpstr>
      <vt:lpstr>Mënyrat sesi muzika ndikon pozitivsht</vt:lpstr>
      <vt:lpstr>PowerPoint Presentation</vt:lpstr>
      <vt:lpstr>Informatat u morrën nga</vt:lpstr>
      <vt:lpstr>Grafiku sipas muzikes </vt:lpstr>
      <vt:lpstr>Lista e 1</vt:lpstr>
      <vt:lpstr>Lista e 2</vt:lpstr>
      <vt:lpstr>Lista  e 3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Customer</cp:lastModifiedBy>
  <cp:revision>33</cp:revision>
  <dcterms:created xsi:type="dcterms:W3CDTF">2013-08-21T19:17:07Z</dcterms:created>
  <dcterms:modified xsi:type="dcterms:W3CDTF">2014-10-31T07:55:11Z</dcterms:modified>
</cp:coreProperties>
</file>