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8" r:id="rId13"/>
    <p:sldId id="270" r:id="rId14"/>
    <p:sldId id="269" r:id="rId15"/>
    <p:sldId id="266" r:id="rId16"/>
    <p:sldId id="271" r:id="rId17"/>
    <p:sldId id="280" r:id="rId18"/>
    <p:sldId id="272" r:id="rId19"/>
    <p:sldId id="273" r:id="rId20"/>
    <p:sldId id="274" r:id="rId21"/>
    <p:sldId id="281" r:id="rId22"/>
  </p:sldIdLst>
  <p:sldSz cx="9144000" cy="6858000" type="screen4x3"/>
  <p:notesSz cx="6858000" cy="9144000"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43" autoAdjust="0"/>
    <p:restoredTop sz="94660"/>
  </p:normalViewPr>
  <p:slideViewPr>
    <p:cSldViewPr>
      <p:cViewPr>
        <p:scale>
          <a:sx n="106" d="100"/>
          <a:sy n="106" d="100"/>
        </p:scale>
        <p:origin x="-176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words</c:v>
                </c:pt>
              </c:strCache>
            </c:strRef>
          </c:tx>
          <c:cat>
            <c:strRef>
              <c:f>Sheet1!$A$2:$A$16</c:f>
              <c:strCache>
                <c:ptCount val="15"/>
                <c:pt idx="0">
                  <c:v>subject 1</c:v>
                </c:pt>
                <c:pt idx="1">
                  <c:v>subject 2</c:v>
                </c:pt>
                <c:pt idx="2">
                  <c:v>subject 3</c:v>
                </c:pt>
                <c:pt idx="3">
                  <c:v>subject 4</c:v>
                </c:pt>
                <c:pt idx="4">
                  <c:v>subject 5</c:v>
                </c:pt>
                <c:pt idx="5">
                  <c:v>subject 6</c:v>
                </c:pt>
                <c:pt idx="6">
                  <c:v>subject 7</c:v>
                </c:pt>
                <c:pt idx="7">
                  <c:v>subject 8</c:v>
                </c:pt>
                <c:pt idx="8">
                  <c:v>subject 9</c:v>
                </c:pt>
                <c:pt idx="9">
                  <c:v>subject 10</c:v>
                </c:pt>
                <c:pt idx="10">
                  <c:v>subject 11</c:v>
                </c:pt>
                <c:pt idx="11">
                  <c:v>subject 12</c:v>
                </c:pt>
                <c:pt idx="12">
                  <c:v>subject 13</c:v>
                </c:pt>
                <c:pt idx="13">
                  <c:v>subject14</c:v>
                </c:pt>
                <c:pt idx="14">
                  <c:v>subject 15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24</c:v>
                </c:pt>
                <c:pt idx="1">
                  <c:v>24</c:v>
                </c:pt>
                <c:pt idx="2">
                  <c:v>24</c:v>
                </c:pt>
                <c:pt idx="3">
                  <c:v>24</c:v>
                </c:pt>
                <c:pt idx="4">
                  <c:v>24</c:v>
                </c:pt>
                <c:pt idx="5">
                  <c:v>24</c:v>
                </c:pt>
                <c:pt idx="6">
                  <c:v>24</c:v>
                </c:pt>
                <c:pt idx="7">
                  <c:v>24</c:v>
                </c:pt>
                <c:pt idx="8">
                  <c:v>24</c:v>
                </c:pt>
                <c:pt idx="9">
                  <c:v>24</c:v>
                </c:pt>
                <c:pt idx="10">
                  <c:v>24</c:v>
                </c:pt>
                <c:pt idx="11">
                  <c:v>24</c:v>
                </c:pt>
                <c:pt idx="12">
                  <c:v>24</c:v>
                </c:pt>
                <c:pt idx="13">
                  <c:v>24</c:v>
                </c:pt>
                <c:pt idx="14">
                  <c:v>24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number of  guesses
</c:v>
                </c:pt>
              </c:strCache>
            </c:strRef>
          </c:tx>
          <c:cat>
            <c:strRef>
              <c:f>Sheet1!$A$2:$A$16</c:f>
              <c:strCache>
                <c:ptCount val="15"/>
                <c:pt idx="0">
                  <c:v>subject 1</c:v>
                </c:pt>
                <c:pt idx="1">
                  <c:v>subject 2</c:v>
                </c:pt>
                <c:pt idx="2">
                  <c:v>subject 3</c:v>
                </c:pt>
                <c:pt idx="3">
                  <c:v>subject 4</c:v>
                </c:pt>
                <c:pt idx="4">
                  <c:v>subject 5</c:v>
                </c:pt>
                <c:pt idx="5">
                  <c:v>subject 6</c:v>
                </c:pt>
                <c:pt idx="6">
                  <c:v>subject 7</c:v>
                </c:pt>
                <c:pt idx="7">
                  <c:v>subject 8</c:v>
                </c:pt>
                <c:pt idx="8">
                  <c:v>subject 9</c:v>
                </c:pt>
                <c:pt idx="9">
                  <c:v>subject 10</c:v>
                </c:pt>
                <c:pt idx="10">
                  <c:v>subject 11</c:v>
                </c:pt>
                <c:pt idx="11">
                  <c:v>subject 12</c:v>
                </c:pt>
                <c:pt idx="12">
                  <c:v>subject 13</c:v>
                </c:pt>
                <c:pt idx="13">
                  <c:v>subject14</c:v>
                </c:pt>
                <c:pt idx="14">
                  <c:v>subject 15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8</c:v>
                </c:pt>
                <c:pt idx="1">
                  <c:v>9</c:v>
                </c:pt>
                <c:pt idx="2">
                  <c:v>7</c:v>
                </c:pt>
                <c:pt idx="3">
                  <c:v>2</c:v>
                </c:pt>
                <c:pt idx="4">
                  <c:v>9</c:v>
                </c:pt>
                <c:pt idx="5">
                  <c:v>9</c:v>
                </c:pt>
                <c:pt idx="6">
                  <c:v>11</c:v>
                </c:pt>
                <c:pt idx="7">
                  <c:v>8</c:v>
                </c:pt>
                <c:pt idx="8">
                  <c:v>7</c:v>
                </c:pt>
                <c:pt idx="9">
                  <c:v>7</c:v>
                </c:pt>
                <c:pt idx="10">
                  <c:v>9</c:v>
                </c:pt>
                <c:pt idx="11">
                  <c:v>6</c:v>
                </c:pt>
                <c:pt idx="12">
                  <c:v>9</c:v>
                </c:pt>
                <c:pt idx="13">
                  <c:v>14</c:v>
                </c:pt>
                <c:pt idx="14">
                  <c:v>6</c:v>
                </c:pt>
              </c:numCache>
            </c:numRef>
          </c:val>
        </c:ser>
        <c:axId val="84269312"/>
        <c:axId val="85463040"/>
      </c:barChart>
      <c:catAx>
        <c:axId val="84269312"/>
        <c:scaling>
          <c:orientation val="minMax"/>
        </c:scaling>
        <c:axPos val="b"/>
        <c:tickLblPos val="nextTo"/>
        <c:crossAx val="85463040"/>
        <c:crosses val="autoZero"/>
        <c:auto val="1"/>
        <c:lblAlgn val="ctr"/>
        <c:lblOffset val="100"/>
      </c:catAx>
      <c:valAx>
        <c:axId val="85463040"/>
        <c:scaling>
          <c:orientation val="minMax"/>
        </c:scaling>
        <c:axPos val="l"/>
        <c:majorGridlines/>
        <c:numFmt formatCode="General" sourceLinked="1"/>
        <c:tickLblPos val="nextTo"/>
        <c:crossAx val="8426931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words</c:v>
                </c:pt>
              </c:strCache>
            </c:strRef>
          </c:tx>
          <c:cat>
            <c:strRef>
              <c:f>Sheet1!$A$2:$A$16</c:f>
              <c:strCache>
                <c:ptCount val="15"/>
                <c:pt idx="0">
                  <c:v>subject 1</c:v>
                </c:pt>
                <c:pt idx="1">
                  <c:v>subject 2</c:v>
                </c:pt>
                <c:pt idx="2">
                  <c:v>subject 3</c:v>
                </c:pt>
                <c:pt idx="3">
                  <c:v>subject 4</c:v>
                </c:pt>
                <c:pt idx="4">
                  <c:v>subject 5</c:v>
                </c:pt>
                <c:pt idx="5">
                  <c:v>subject 6</c:v>
                </c:pt>
                <c:pt idx="6">
                  <c:v>subject 7</c:v>
                </c:pt>
                <c:pt idx="7">
                  <c:v>subject 8</c:v>
                </c:pt>
                <c:pt idx="8">
                  <c:v>subject 9</c:v>
                </c:pt>
                <c:pt idx="9">
                  <c:v>subject 10</c:v>
                </c:pt>
                <c:pt idx="10">
                  <c:v>subject 11</c:v>
                </c:pt>
                <c:pt idx="11">
                  <c:v>subject 12</c:v>
                </c:pt>
                <c:pt idx="12">
                  <c:v>subject 13</c:v>
                </c:pt>
                <c:pt idx="13">
                  <c:v>subject14</c:v>
                </c:pt>
                <c:pt idx="14">
                  <c:v>subject 15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24</c:v>
                </c:pt>
                <c:pt idx="1">
                  <c:v>24</c:v>
                </c:pt>
                <c:pt idx="2">
                  <c:v>24</c:v>
                </c:pt>
                <c:pt idx="3">
                  <c:v>24</c:v>
                </c:pt>
                <c:pt idx="4">
                  <c:v>24</c:v>
                </c:pt>
                <c:pt idx="5">
                  <c:v>24</c:v>
                </c:pt>
                <c:pt idx="6">
                  <c:v>24</c:v>
                </c:pt>
                <c:pt idx="7">
                  <c:v>24</c:v>
                </c:pt>
                <c:pt idx="8">
                  <c:v>24</c:v>
                </c:pt>
                <c:pt idx="9">
                  <c:v>24</c:v>
                </c:pt>
                <c:pt idx="10">
                  <c:v>24</c:v>
                </c:pt>
                <c:pt idx="11">
                  <c:v>24</c:v>
                </c:pt>
                <c:pt idx="12">
                  <c:v>24</c:v>
                </c:pt>
                <c:pt idx="13">
                  <c:v>24</c:v>
                </c:pt>
                <c:pt idx="14">
                  <c:v>24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number of  guesses
</c:v>
                </c:pt>
              </c:strCache>
            </c:strRef>
          </c:tx>
          <c:cat>
            <c:strRef>
              <c:f>Sheet1!$A$2:$A$16</c:f>
              <c:strCache>
                <c:ptCount val="15"/>
                <c:pt idx="0">
                  <c:v>subject 1</c:v>
                </c:pt>
                <c:pt idx="1">
                  <c:v>subject 2</c:v>
                </c:pt>
                <c:pt idx="2">
                  <c:v>subject 3</c:v>
                </c:pt>
                <c:pt idx="3">
                  <c:v>subject 4</c:v>
                </c:pt>
                <c:pt idx="4">
                  <c:v>subject 5</c:v>
                </c:pt>
                <c:pt idx="5">
                  <c:v>subject 6</c:v>
                </c:pt>
                <c:pt idx="6">
                  <c:v>subject 7</c:v>
                </c:pt>
                <c:pt idx="7">
                  <c:v>subject 8</c:v>
                </c:pt>
                <c:pt idx="8">
                  <c:v>subject 9</c:v>
                </c:pt>
                <c:pt idx="9">
                  <c:v>subject 10</c:v>
                </c:pt>
                <c:pt idx="10">
                  <c:v>subject 11</c:v>
                </c:pt>
                <c:pt idx="11">
                  <c:v>subject 12</c:v>
                </c:pt>
                <c:pt idx="12">
                  <c:v>subject 13</c:v>
                </c:pt>
                <c:pt idx="13">
                  <c:v>subject14</c:v>
                </c:pt>
                <c:pt idx="14">
                  <c:v>subject 15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5</c:v>
                </c:pt>
                <c:pt idx="1">
                  <c:v>8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8</c:v>
                </c:pt>
                <c:pt idx="7">
                  <c:v>6</c:v>
                </c:pt>
                <c:pt idx="8">
                  <c:v>12</c:v>
                </c:pt>
                <c:pt idx="9">
                  <c:v>7</c:v>
                </c:pt>
                <c:pt idx="10">
                  <c:v>7</c:v>
                </c:pt>
                <c:pt idx="11">
                  <c:v>6</c:v>
                </c:pt>
                <c:pt idx="12">
                  <c:v>7</c:v>
                </c:pt>
                <c:pt idx="13">
                  <c:v>13</c:v>
                </c:pt>
                <c:pt idx="14">
                  <c:v>9</c:v>
                </c:pt>
              </c:numCache>
            </c:numRef>
          </c:val>
        </c:ser>
        <c:axId val="85467520"/>
        <c:axId val="85469056"/>
      </c:barChart>
      <c:catAx>
        <c:axId val="85467520"/>
        <c:scaling>
          <c:orientation val="minMax"/>
        </c:scaling>
        <c:axPos val="b"/>
        <c:tickLblPos val="nextTo"/>
        <c:crossAx val="85469056"/>
        <c:crosses val="autoZero"/>
        <c:auto val="1"/>
        <c:lblAlgn val="ctr"/>
        <c:lblOffset val="100"/>
      </c:catAx>
      <c:valAx>
        <c:axId val="85469056"/>
        <c:scaling>
          <c:orientation val="minMax"/>
        </c:scaling>
        <c:axPos val="l"/>
        <c:majorGridlines/>
        <c:numFmt formatCode="General" sourceLinked="1"/>
        <c:tickLblPos val="nextTo"/>
        <c:crossAx val="8546752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words</c:v>
                </c:pt>
              </c:strCache>
            </c:strRef>
          </c:tx>
          <c:cat>
            <c:strRef>
              <c:f>Sheet1!$A$2:$A$16</c:f>
              <c:strCache>
                <c:ptCount val="15"/>
                <c:pt idx="0">
                  <c:v>subject 1</c:v>
                </c:pt>
                <c:pt idx="1">
                  <c:v>subject 2</c:v>
                </c:pt>
                <c:pt idx="2">
                  <c:v>subject 3</c:v>
                </c:pt>
                <c:pt idx="3">
                  <c:v>subject 4</c:v>
                </c:pt>
                <c:pt idx="4">
                  <c:v>subject 5</c:v>
                </c:pt>
                <c:pt idx="5">
                  <c:v>subject 6</c:v>
                </c:pt>
                <c:pt idx="6">
                  <c:v>subject 7</c:v>
                </c:pt>
                <c:pt idx="7">
                  <c:v>subject 8</c:v>
                </c:pt>
                <c:pt idx="8">
                  <c:v>subject 9</c:v>
                </c:pt>
                <c:pt idx="9">
                  <c:v>subject 10</c:v>
                </c:pt>
                <c:pt idx="10">
                  <c:v>subject 11</c:v>
                </c:pt>
                <c:pt idx="11">
                  <c:v>subject 12</c:v>
                </c:pt>
                <c:pt idx="12">
                  <c:v>subject 13</c:v>
                </c:pt>
                <c:pt idx="13">
                  <c:v>subject14</c:v>
                </c:pt>
                <c:pt idx="14">
                  <c:v>subject 15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24</c:v>
                </c:pt>
                <c:pt idx="1">
                  <c:v>24</c:v>
                </c:pt>
                <c:pt idx="2">
                  <c:v>24</c:v>
                </c:pt>
                <c:pt idx="3">
                  <c:v>24</c:v>
                </c:pt>
                <c:pt idx="4">
                  <c:v>24</c:v>
                </c:pt>
                <c:pt idx="5">
                  <c:v>24</c:v>
                </c:pt>
                <c:pt idx="6">
                  <c:v>24</c:v>
                </c:pt>
                <c:pt idx="7">
                  <c:v>24</c:v>
                </c:pt>
                <c:pt idx="8">
                  <c:v>24</c:v>
                </c:pt>
                <c:pt idx="9">
                  <c:v>24</c:v>
                </c:pt>
                <c:pt idx="10">
                  <c:v>24</c:v>
                </c:pt>
                <c:pt idx="11">
                  <c:v>24</c:v>
                </c:pt>
                <c:pt idx="12">
                  <c:v>24</c:v>
                </c:pt>
                <c:pt idx="13">
                  <c:v>24</c:v>
                </c:pt>
                <c:pt idx="14">
                  <c:v>24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number of  guesses
</c:v>
                </c:pt>
              </c:strCache>
            </c:strRef>
          </c:tx>
          <c:cat>
            <c:strRef>
              <c:f>Sheet1!$A$2:$A$16</c:f>
              <c:strCache>
                <c:ptCount val="15"/>
                <c:pt idx="0">
                  <c:v>subject 1</c:v>
                </c:pt>
                <c:pt idx="1">
                  <c:v>subject 2</c:v>
                </c:pt>
                <c:pt idx="2">
                  <c:v>subject 3</c:v>
                </c:pt>
                <c:pt idx="3">
                  <c:v>subject 4</c:v>
                </c:pt>
                <c:pt idx="4">
                  <c:v>subject 5</c:v>
                </c:pt>
                <c:pt idx="5">
                  <c:v>subject 6</c:v>
                </c:pt>
                <c:pt idx="6">
                  <c:v>subject 7</c:v>
                </c:pt>
                <c:pt idx="7">
                  <c:v>subject 8</c:v>
                </c:pt>
                <c:pt idx="8">
                  <c:v>subject 9</c:v>
                </c:pt>
                <c:pt idx="9">
                  <c:v>subject 10</c:v>
                </c:pt>
                <c:pt idx="10">
                  <c:v>subject 11</c:v>
                </c:pt>
                <c:pt idx="11">
                  <c:v>subject 12</c:v>
                </c:pt>
                <c:pt idx="12">
                  <c:v>subject 13</c:v>
                </c:pt>
                <c:pt idx="13">
                  <c:v>subject14</c:v>
                </c:pt>
                <c:pt idx="14">
                  <c:v>subject 15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8</c:v>
                </c:pt>
                <c:pt idx="1">
                  <c:v>10</c:v>
                </c:pt>
                <c:pt idx="2">
                  <c:v>4</c:v>
                </c:pt>
                <c:pt idx="3">
                  <c:v>9</c:v>
                </c:pt>
                <c:pt idx="4">
                  <c:v>6</c:v>
                </c:pt>
                <c:pt idx="5">
                  <c:v>7</c:v>
                </c:pt>
                <c:pt idx="6">
                  <c:v>10</c:v>
                </c:pt>
                <c:pt idx="7">
                  <c:v>5</c:v>
                </c:pt>
                <c:pt idx="8">
                  <c:v>6</c:v>
                </c:pt>
                <c:pt idx="9">
                  <c:v>5</c:v>
                </c:pt>
                <c:pt idx="10">
                  <c:v>6</c:v>
                </c:pt>
                <c:pt idx="11">
                  <c:v>3</c:v>
                </c:pt>
                <c:pt idx="12">
                  <c:v>3</c:v>
                </c:pt>
                <c:pt idx="13">
                  <c:v>12</c:v>
                </c:pt>
                <c:pt idx="14">
                  <c:v>6</c:v>
                </c:pt>
              </c:numCache>
            </c:numRef>
          </c:val>
        </c:ser>
        <c:axId val="85887232"/>
        <c:axId val="85897216"/>
      </c:barChart>
      <c:catAx>
        <c:axId val="85887232"/>
        <c:scaling>
          <c:orientation val="minMax"/>
        </c:scaling>
        <c:axPos val="b"/>
        <c:tickLblPos val="nextTo"/>
        <c:crossAx val="85897216"/>
        <c:crosses val="autoZero"/>
        <c:auto val="1"/>
        <c:lblAlgn val="ctr"/>
        <c:lblOffset val="100"/>
      </c:catAx>
      <c:valAx>
        <c:axId val="85897216"/>
        <c:scaling>
          <c:orientation val="minMax"/>
        </c:scaling>
        <c:axPos val="l"/>
        <c:majorGridlines/>
        <c:numFmt formatCode="General" sourceLinked="1"/>
        <c:tickLblPos val="nextTo"/>
        <c:crossAx val="858872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65C153C-8309-4FED-B8FA-02FEA7CCD8DD}" type="datetimeFigureOut">
              <a:rPr lang="sq-AL" smtClean="0"/>
              <a:pPr/>
              <a:t>2014-10-31</a:t>
            </a:fld>
            <a:endParaRPr lang="sq-A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BA3ED02-3F0B-47B2-9D8D-7362C708986B}" type="slidenum">
              <a:rPr lang="sq-AL" smtClean="0"/>
              <a:pPr/>
              <a:t>‹#›</a:t>
            </a:fld>
            <a:endParaRPr lang="sq-AL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5C153C-8309-4FED-B8FA-02FEA7CCD8DD}" type="datetimeFigureOut">
              <a:rPr lang="sq-AL" smtClean="0"/>
              <a:pPr/>
              <a:t>2014-10-31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3ED02-3F0B-47B2-9D8D-7362C708986B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5C153C-8309-4FED-B8FA-02FEA7CCD8DD}" type="datetimeFigureOut">
              <a:rPr lang="sq-AL" smtClean="0"/>
              <a:pPr/>
              <a:t>2014-10-31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3ED02-3F0B-47B2-9D8D-7362C708986B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5C153C-8309-4FED-B8FA-02FEA7CCD8DD}" type="datetimeFigureOut">
              <a:rPr lang="sq-AL" smtClean="0"/>
              <a:pPr/>
              <a:t>2014-10-31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3ED02-3F0B-47B2-9D8D-7362C708986B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65C153C-8309-4FED-B8FA-02FEA7CCD8DD}" type="datetimeFigureOut">
              <a:rPr lang="sq-AL" smtClean="0"/>
              <a:pPr/>
              <a:t>2014-10-31</a:t>
            </a:fld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BA3ED02-3F0B-47B2-9D8D-7362C708986B}" type="slidenum">
              <a:rPr lang="sq-AL" smtClean="0"/>
              <a:pPr/>
              <a:t>‹#›</a:t>
            </a:fld>
            <a:endParaRPr lang="sq-A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sq-A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5C153C-8309-4FED-B8FA-02FEA7CCD8DD}" type="datetimeFigureOut">
              <a:rPr lang="sq-AL" smtClean="0"/>
              <a:pPr/>
              <a:t>2014-10-31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BA3ED02-3F0B-47B2-9D8D-7362C708986B}" type="slidenum">
              <a:rPr lang="sq-AL" smtClean="0"/>
              <a:pPr/>
              <a:t>‹#›</a:t>
            </a:fld>
            <a:endParaRPr lang="sq-AL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5C153C-8309-4FED-B8FA-02FEA7CCD8DD}" type="datetimeFigureOut">
              <a:rPr lang="sq-AL" smtClean="0"/>
              <a:pPr/>
              <a:t>2014-10-31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BA3ED02-3F0B-47B2-9D8D-7362C708986B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5C153C-8309-4FED-B8FA-02FEA7CCD8DD}" type="datetimeFigureOut">
              <a:rPr lang="sq-AL" smtClean="0"/>
              <a:pPr/>
              <a:t>2014-10-31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3ED02-3F0B-47B2-9D8D-7362C708986B}" type="slidenum">
              <a:rPr lang="sq-AL" smtClean="0"/>
              <a:pPr/>
              <a:t>‹#›</a:t>
            </a:fld>
            <a:endParaRPr lang="sq-AL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5C153C-8309-4FED-B8FA-02FEA7CCD8DD}" type="datetimeFigureOut">
              <a:rPr lang="sq-AL" smtClean="0"/>
              <a:pPr/>
              <a:t>2014-10-31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3ED02-3F0B-47B2-9D8D-7362C708986B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65C153C-8309-4FED-B8FA-02FEA7CCD8DD}" type="datetimeFigureOut">
              <a:rPr lang="sq-AL" smtClean="0"/>
              <a:pPr/>
              <a:t>2014-10-31</a:t>
            </a:fld>
            <a:endParaRPr lang="sq-A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BA3ED02-3F0B-47B2-9D8D-7362C708986B}" type="slidenum">
              <a:rPr lang="sq-AL" smtClean="0"/>
              <a:pPr/>
              <a:t>‹#›</a:t>
            </a:fld>
            <a:endParaRPr lang="sq-A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sq-A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65C153C-8309-4FED-B8FA-02FEA7CCD8DD}" type="datetimeFigureOut">
              <a:rPr lang="sq-AL" smtClean="0"/>
              <a:pPr/>
              <a:t>2014-10-31</a:t>
            </a:fld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BA3ED02-3F0B-47B2-9D8D-7362C708986B}" type="slidenum">
              <a:rPr lang="sq-AL" smtClean="0"/>
              <a:pPr/>
              <a:t>‹#›</a:t>
            </a:fld>
            <a:endParaRPr lang="sq-A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sq-AL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65C153C-8309-4FED-B8FA-02FEA7CCD8DD}" type="datetimeFigureOut">
              <a:rPr lang="sq-AL" smtClean="0"/>
              <a:pPr/>
              <a:t>2014-10-31</a:t>
            </a:fld>
            <a:endParaRPr lang="sq-A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BA3ED02-3F0B-47B2-9D8D-7362C708986B}" type="slidenum">
              <a:rPr lang="sq-AL" smtClean="0"/>
              <a:pPr/>
              <a:t>‹#›</a:t>
            </a:fld>
            <a:endParaRPr lang="sq-AL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velodyne.com/blog/musics-effect-on-the-brain/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GB" dirty="0" smtClean="0"/>
              <a:t>HOW DOES MUSIC AFFECT YOUR MEMORY?</a:t>
            </a:r>
            <a:endParaRPr lang="sq-A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2819400"/>
            <a:ext cx="7479420" cy="3824310"/>
          </a:xfrm>
        </p:spPr>
        <p:txBody>
          <a:bodyPr/>
          <a:lstStyle/>
          <a:p>
            <a:pPr algn="l"/>
            <a:endParaRPr lang="en-GB" dirty="0" smtClean="0"/>
          </a:p>
          <a:p>
            <a:pPr algn="l"/>
            <a:r>
              <a:rPr lang="en-GB" dirty="0" smtClean="0"/>
              <a:t>School: </a:t>
            </a:r>
            <a:r>
              <a:rPr lang="en-GB" dirty="0" err="1" smtClean="0"/>
              <a:t>Mileniumi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tretë</a:t>
            </a:r>
            <a:endParaRPr lang="en-GB" dirty="0" smtClean="0"/>
          </a:p>
          <a:p>
            <a:pPr algn="l"/>
            <a:endParaRPr lang="en-GB" dirty="0" smtClean="0"/>
          </a:p>
          <a:p>
            <a:pPr algn="l"/>
            <a:r>
              <a:rPr lang="en-GB" dirty="0" smtClean="0"/>
              <a:t>Project week</a:t>
            </a:r>
            <a:endParaRPr lang="sq-AL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7200" dirty="0" smtClean="0"/>
              <a:t>Slow music</a:t>
            </a:r>
            <a:endParaRPr lang="en-GB" sz="7200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428596" y="171448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7200" dirty="0" smtClean="0"/>
              <a:t>Fast music</a:t>
            </a:r>
            <a:endParaRPr lang="sq-AL" sz="7200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28596" y="171448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7200" dirty="0" smtClean="0"/>
              <a:t>Results </a:t>
            </a:r>
            <a:endParaRPr lang="en-GB" sz="7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58204" cy="4354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551"/>
                <a:gridCol w="2064551"/>
                <a:gridCol w="2064551"/>
                <a:gridCol w="2064551"/>
              </a:tblGrid>
              <a:tr h="108863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Avg.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Most</a:t>
                      </a:r>
                      <a:r>
                        <a:rPr lang="en-GB" baseline="0" dirty="0" smtClean="0"/>
                        <a:t> guessed</a:t>
                      </a:r>
                    </a:p>
                    <a:p>
                      <a:pPr algn="ctr"/>
                      <a:r>
                        <a:rPr lang="en-GB" baseline="0" dirty="0" smtClean="0"/>
                        <a:t>word  </a:t>
                      </a:r>
                      <a:endParaRPr lang="en-GB" dirty="0" smtClean="0"/>
                    </a:p>
                  </a:txBody>
                  <a:tcPr anchor="ctr"/>
                </a:tc>
              </a:tr>
              <a:tr h="1088633"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No music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50%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pPr algn="ctr"/>
                      <a:r>
                        <a:rPr lang="en-GB" dirty="0" err="1" smtClean="0"/>
                        <a:t>Fron</a:t>
                      </a:r>
                      <a:endParaRPr lang="en-GB" dirty="0"/>
                    </a:p>
                  </a:txBody>
                  <a:tcPr/>
                </a:tc>
              </a:tr>
              <a:tr h="1088633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Slow</a:t>
                      </a:r>
                      <a:r>
                        <a:rPr lang="en-GB" baseline="0" dirty="0" smtClean="0"/>
                        <a:t> music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29%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pPr algn="ctr"/>
                      <a:r>
                        <a:rPr lang="en-GB" dirty="0" err="1" smtClean="0"/>
                        <a:t>Flokë</a:t>
                      </a:r>
                      <a:endParaRPr lang="en-GB" dirty="0"/>
                    </a:p>
                  </a:txBody>
                  <a:tcPr/>
                </a:tc>
              </a:tr>
              <a:tr h="1088633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Fast music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25%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err="1" smtClean="0"/>
                        <a:t>Anije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Personal results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6239"/>
          <a:ext cx="8258204" cy="4783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551"/>
                <a:gridCol w="2064551"/>
                <a:gridCol w="2064551"/>
                <a:gridCol w="2064551"/>
              </a:tblGrid>
              <a:tr h="80882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No music avg.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Slow music avg.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Fast music</a:t>
                      </a:r>
                      <a:r>
                        <a:rPr lang="en-GB" baseline="0" dirty="0" smtClean="0"/>
                        <a:t> avg.</a:t>
                      </a:r>
                      <a:endParaRPr lang="en-GB" dirty="0"/>
                    </a:p>
                  </a:txBody>
                  <a:tcPr anchor="ctr"/>
                </a:tc>
              </a:tr>
              <a:tr h="808823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Ardi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 anchor="ctr"/>
                </a:tc>
              </a:tr>
              <a:tr h="808823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Hana</a:t>
                      </a:r>
                      <a:endParaRPr lang="en-GB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15</a:t>
                      </a:r>
                    </a:p>
                  </a:txBody>
                  <a:tcPr anchor="ctr"/>
                </a:tc>
              </a:tr>
              <a:tr h="808823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Drin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 anchor="ctr"/>
                </a:tc>
              </a:tr>
              <a:tr h="808823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Blendina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 anchor="ctr"/>
                </a:tc>
              </a:tr>
              <a:tr h="739044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Linor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7200" dirty="0" smtClean="0"/>
              <a:t>Dictionary</a:t>
            </a:r>
            <a:endParaRPr lang="en-GB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pros = the good thing about something.</a:t>
            </a:r>
          </a:p>
          <a:p>
            <a:endParaRPr lang="en-GB" dirty="0" smtClean="0"/>
          </a:p>
          <a:p>
            <a:r>
              <a:rPr lang="en-GB" dirty="0" smtClean="0"/>
              <a:t>cons = the bad thing about something.</a:t>
            </a:r>
          </a:p>
          <a:p>
            <a:endParaRPr lang="en-GB" dirty="0" smtClean="0"/>
          </a:p>
          <a:p>
            <a:r>
              <a:rPr lang="en-GB" dirty="0" smtClean="0"/>
              <a:t>Coordinator = a person that organises a group.</a:t>
            </a:r>
          </a:p>
          <a:p>
            <a:endParaRPr lang="en-GB" dirty="0" smtClean="0"/>
          </a:p>
          <a:p>
            <a:r>
              <a:rPr lang="en-GB" dirty="0" smtClean="0"/>
              <a:t>Avg. = average </a:t>
            </a:r>
          </a:p>
          <a:p>
            <a:endParaRPr lang="en-GB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8000" dirty="0" smtClean="0"/>
              <a:t>Credits</a:t>
            </a:r>
            <a:endParaRPr lang="sq-AL" sz="8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854914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en-US" sz="1800" dirty="0" smtClean="0">
                <a:latin typeface="Arial Black" pitchFamily="34" charset="0"/>
              </a:rPr>
              <a:t>Coordinator</a:t>
            </a:r>
          </a:p>
          <a:p>
            <a:pPr algn="r">
              <a:buNone/>
            </a:pPr>
            <a:endParaRPr lang="en-US" sz="1800" dirty="0" smtClean="0">
              <a:latin typeface="Arial Black" pitchFamily="34" charset="0"/>
            </a:endParaRPr>
          </a:p>
          <a:p>
            <a:pPr algn="r">
              <a:buNone/>
            </a:pPr>
            <a:r>
              <a:rPr lang="en-US" sz="1800" dirty="0" smtClean="0">
                <a:latin typeface="Arial Black" pitchFamily="34" charset="0"/>
              </a:rPr>
              <a:t>Photographer</a:t>
            </a:r>
          </a:p>
          <a:p>
            <a:pPr algn="r">
              <a:buNone/>
            </a:pPr>
            <a:endParaRPr lang="en-US" sz="1800" dirty="0" smtClean="0">
              <a:latin typeface="Arial Black" pitchFamily="34" charset="0"/>
            </a:endParaRPr>
          </a:p>
          <a:p>
            <a:pPr algn="r">
              <a:buNone/>
            </a:pPr>
            <a:r>
              <a:rPr lang="en-US" sz="1800" dirty="0" smtClean="0">
                <a:latin typeface="Arial Black" pitchFamily="34" charset="0"/>
              </a:rPr>
              <a:t>Research </a:t>
            </a:r>
          </a:p>
          <a:p>
            <a:pPr algn="r">
              <a:buNone/>
            </a:pPr>
            <a:endParaRPr lang="en-US" sz="1800" dirty="0" smtClean="0">
              <a:latin typeface="Arial Black" pitchFamily="34" charset="0"/>
            </a:endParaRPr>
          </a:p>
          <a:p>
            <a:pPr algn="r">
              <a:buNone/>
            </a:pPr>
            <a:r>
              <a:rPr lang="en-US" sz="1800" dirty="0" smtClean="0">
                <a:latin typeface="Arial Black" pitchFamily="34" charset="0"/>
              </a:rPr>
              <a:t>Testers </a:t>
            </a:r>
          </a:p>
          <a:p>
            <a:pPr algn="r">
              <a:buNone/>
            </a:pPr>
            <a:endParaRPr lang="en-US" sz="1800" dirty="0" smtClean="0">
              <a:latin typeface="Arial Black" pitchFamily="34" charset="0"/>
            </a:endParaRPr>
          </a:p>
          <a:p>
            <a:pPr algn="r">
              <a:buNone/>
            </a:pPr>
            <a:r>
              <a:rPr lang="en-US" sz="1800" dirty="0" smtClean="0">
                <a:latin typeface="Arial Black" pitchFamily="34" charset="0"/>
              </a:rPr>
              <a:t>Teachers</a:t>
            </a:r>
          </a:p>
          <a:p>
            <a:pPr algn="r">
              <a:buNone/>
            </a:pPr>
            <a:endParaRPr lang="en-US" sz="1800" dirty="0" smtClean="0">
              <a:latin typeface="Arial Black" pitchFamily="34" charset="0"/>
            </a:endParaRPr>
          </a:p>
          <a:p>
            <a:pPr algn="r">
              <a:buNone/>
            </a:pPr>
            <a:r>
              <a:rPr lang="en-US" sz="1800" dirty="0" smtClean="0">
                <a:latin typeface="Arial Black" pitchFamily="34" charset="0"/>
              </a:rPr>
              <a:t>Sources</a:t>
            </a:r>
          </a:p>
          <a:p>
            <a:pPr algn="r">
              <a:buNone/>
            </a:pPr>
            <a:endParaRPr lang="en-US" sz="1800" dirty="0" smtClean="0">
              <a:latin typeface="Arial Black" pitchFamily="34" charset="0"/>
            </a:endParaRPr>
          </a:p>
          <a:p>
            <a:pPr algn="r">
              <a:buNone/>
            </a:pPr>
            <a:endParaRPr lang="en-US" sz="1800" dirty="0" smtClean="0">
              <a:latin typeface="Arial Black" pitchFamily="34" charset="0"/>
            </a:endParaRPr>
          </a:p>
          <a:p>
            <a:pPr algn="r">
              <a:buNone/>
            </a:pPr>
            <a:endParaRPr lang="en-US" sz="1800" dirty="0" smtClean="0">
              <a:latin typeface="Arial Black" pitchFamily="34" charset="0"/>
            </a:endParaRPr>
          </a:p>
          <a:p>
            <a:pPr algn="r">
              <a:buNone/>
            </a:pPr>
            <a:r>
              <a:rPr lang="en-US" sz="1800" dirty="0" smtClean="0">
                <a:latin typeface="Arial Black" pitchFamily="34" charset="0"/>
              </a:rPr>
              <a:t>Thank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495800" cy="4926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err="1" smtClean="0">
                <a:latin typeface="Arial Black" pitchFamily="34" charset="0"/>
              </a:rPr>
              <a:t>Ardi</a:t>
            </a:r>
            <a:r>
              <a:rPr lang="en-US" sz="1800" dirty="0" smtClean="0">
                <a:latin typeface="Arial Black" pitchFamily="34" charset="0"/>
              </a:rPr>
              <a:t> </a:t>
            </a:r>
            <a:r>
              <a:rPr lang="en-US" sz="1800" dirty="0" err="1" smtClean="0">
                <a:latin typeface="Arial Black" pitchFamily="34" charset="0"/>
              </a:rPr>
              <a:t>Loxha</a:t>
            </a:r>
            <a:r>
              <a:rPr lang="en-US" sz="1800" dirty="0" smtClean="0">
                <a:latin typeface="Arial Black" pitchFamily="34" charset="0"/>
              </a:rPr>
              <a:t>.</a:t>
            </a:r>
          </a:p>
          <a:p>
            <a:pPr>
              <a:buNone/>
            </a:pPr>
            <a:endParaRPr lang="en-GB" sz="1800" dirty="0" smtClean="0">
              <a:latin typeface="Arial Black" pitchFamily="34" charset="0"/>
              <a:hlinkClick r:id="rId2"/>
            </a:endParaRPr>
          </a:p>
          <a:p>
            <a:pPr>
              <a:buNone/>
            </a:pPr>
            <a:r>
              <a:rPr lang="en-US" sz="1800" dirty="0" err="1" smtClean="0">
                <a:latin typeface="Arial Black" pitchFamily="34" charset="0"/>
              </a:rPr>
              <a:t>Hana</a:t>
            </a:r>
            <a:r>
              <a:rPr lang="en-US" sz="1800" dirty="0" smtClean="0">
                <a:latin typeface="Arial Black" pitchFamily="34" charset="0"/>
              </a:rPr>
              <a:t> </a:t>
            </a:r>
            <a:r>
              <a:rPr lang="en-US" sz="1800" dirty="0" err="1" smtClean="0">
                <a:latin typeface="Arial Black" pitchFamily="34" charset="0"/>
              </a:rPr>
              <a:t>K</a:t>
            </a:r>
            <a:r>
              <a:rPr lang="en-US" sz="1800" dirty="0" err="1" smtClean="0">
                <a:latin typeface="Arial Black" pitchFamily="34" charset="0"/>
              </a:rPr>
              <a:t>rasniqi</a:t>
            </a:r>
            <a:r>
              <a:rPr lang="en-US" sz="1800" dirty="0" smtClean="0">
                <a:latin typeface="Arial Black" pitchFamily="34" charset="0"/>
              </a:rPr>
              <a:t>. </a:t>
            </a:r>
          </a:p>
          <a:p>
            <a:pPr>
              <a:buNone/>
            </a:pPr>
            <a:endParaRPr lang="en-US" sz="1800" dirty="0" smtClean="0">
              <a:latin typeface="Arial Black" pitchFamily="34" charset="0"/>
            </a:endParaRPr>
          </a:p>
          <a:p>
            <a:pPr>
              <a:buNone/>
            </a:pPr>
            <a:r>
              <a:rPr lang="en-US" sz="1800" dirty="0" smtClean="0">
                <a:latin typeface="Arial Black" pitchFamily="34" charset="0"/>
              </a:rPr>
              <a:t>Drin </a:t>
            </a:r>
            <a:r>
              <a:rPr lang="en-US" sz="1800" dirty="0" err="1" smtClean="0">
                <a:latin typeface="Arial Black" pitchFamily="34" charset="0"/>
              </a:rPr>
              <a:t>K</a:t>
            </a:r>
            <a:r>
              <a:rPr lang="en-US" sz="1800" dirty="0" err="1" smtClean="0">
                <a:latin typeface="Arial Black" pitchFamily="34" charset="0"/>
              </a:rPr>
              <a:t>rasniqi</a:t>
            </a:r>
            <a:r>
              <a:rPr lang="en-US" sz="1800" dirty="0" smtClean="0">
                <a:latin typeface="Arial Black" pitchFamily="34" charset="0"/>
              </a:rPr>
              <a:t>.</a:t>
            </a:r>
          </a:p>
          <a:p>
            <a:pPr>
              <a:buNone/>
            </a:pPr>
            <a:endParaRPr lang="en-US" sz="1800" dirty="0" smtClean="0">
              <a:latin typeface="Arial Black" pitchFamily="34" charset="0"/>
            </a:endParaRPr>
          </a:p>
          <a:p>
            <a:pPr>
              <a:buNone/>
            </a:pPr>
            <a:r>
              <a:rPr lang="en-US" sz="1800" dirty="0" err="1" smtClean="0">
                <a:latin typeface="Arial Black" pitchFamily="34" charset="0"/>
              </a:rPr>
              <a:t>Blendina</a:t>
            </a:r>
            <a:r>
              <a:rPr lang="en-US" sz="1800" dirty="0" smtClean="0">
                <a:latin typeface="Arial Black" pitchFamily="34" charset="0"/>
              </a:rPr>
              <a:t> </a:t>
            </a:r>
            <a:r>
              <a:rPr lang="en-US" sz="1800" dirty="0" err="1" smtClean="0">
                <a:latin typeface="Arial Black" pitchFamily="34" charset="0"/>
              </a:rPr>
              <a:t>B</a:t>
            </a:r>
            <a:r>
              <a:rPr lang="en-US" sz="1800" dirty="0" err="1" smtClean="0">
                <a:latin typeface="Arial Black" pitchFamily="34" charset="0"/>
              </a:rPr>
              <a:t>eqiri</a:t>
            </a:r>
            <a:r>
              <a:rPr lang="en-US" sz="1800" dirty="0" smtClean="0">
                <a:latin typeface="Arial Black" pitchFamily="34" charset="0"/>
              </a:rPr>
              <a:t>, </a:t>
            </a:r>
            <a:r>
              <a:rPr lang="en-US" sz="1800" dirty="0" err="1" smtClean="0">
                <a:latin typeface="Arial Black" pitchFamily="34" charset="0"/>
              </a:rPr>
              <a:t>Linor</a:t>
            </a:r>
            <a:r>
              <a:rPr lang="en-US" sz="1800" dirty="0" smtClean="0">
                <a:latin typeface="Arial Black" pitchFamily="34" charset="0"/>
              </a:rPr>
              <a:t> </a:t>
            </a:r>
            <a:r>
              <a:rPr lang="en-US" sz="1800" dirty="0" err="1" smtClean="0">
                <a:latin typeface="Arial Black" pitchFamily="34" charset="0"/>
              </a:rPr>
              <a:t>T</a:t>
            </a:r>
            <a:r>
              <a:rPr lang="en-US" sz="1800" dirty="0" err="1" smtClean="0">
                <a:latin typeface="Arial Black" pitchFamily="34" charset="0"/>
              </a:rPr>
              <a:t>ahiri</a:t>
            </a:r>
            <a:r>
              <a:rPr lang="en-US" sz="1800" dirty="0" smtClean="0">
                <a:latin typeface="Arial Black" pitchFamily="34" charset="0"/>
              </a:rPr>
              <a:t>.</a:t>
            </a:r>
          </a:p>
          <a:p>
            <a:pPr>
              <a:buNone/>
            </a:pPr>
            <a:endParaRPr lang="en-US" sz="1800" dirty="0" smtClean="0">
              <a:latin typeface="Arial Black" pitchFamily="34" charset="0"/>
            </a:endParaRPr>
          </a:p>
          <a:p>
            <a:pPr>
              <a:buNone/>
            </a:pPr>
            <a:r>
              <a:rPr lang="en-US" sz="1800" dirty="0" err="1" smtClean="0">
                <a:latin typeface="Arial Black" pitchFamily="34" charset="0"/>
              </a:rPr>
              <a:t>Jeta</a:t>
            </a:r>
            <a:r>
              <a:rPr lang="en-US" sz="1800" dirty="0" smtClean="0">
                <a:latin typeface="Arial Black" pitchFamily="34" charset="0"/>
              </a:rPr>
              <a:t> </a:t>
            </a:r>
            <a:r>
              <a:rPr lang="en-US" sz="1800" dirty="0" err="1" smtClean="0">
                <a:latin typeface="Arial Black" pitchFamily="34" charset="0"/>
              </a:rPr>
              <a:t>Kingji</a:t>
            </a:r>
            <a:r>
              <a:rPr lang="en-US" sz="1800" dirty="0" smtClean="0">
                <a:latin typeface="Arial Black" pitchFamily="34" charset="0"/>
              </a:rPr>
              <a:t>, </a:t>
            </a:r>
            <a:r>
              <a:rPr lang="en-US" sz="1800" dirty="0" err="1" smtClean="0">
                <a:latin typeface="Arial Black" pitchFamily="34" charset="0"/>
              </a:rPr>
              <a:t>Krenare</a:t>
            </a:r>
            <a:r>
              <a:rPr lang="en-US" sz="1800" dirty="0" smtClean="0">
                <a:latin typeface="Arial Black" pitchFamily="34" charset="0"/>
              </a:rPr>
              <a:t> </a:t>
            </a:r>
            <a:r>
              <a:rPr lang="en-US" sz="1800" dirty="0" err="1" smtClean="0">
                <a:latin typeface="Arial Black" pitchFamily="34" charset="0"/>
              </a:rPr>
              <a:t>Lleshi</a:t>
            </a:r>
            <a:r>
              <a:rPr lang="en-US" sz="1800" dirty="0" smtClean="0">
                <a:latin typeface="Arial Black" pitchFamily="34" charset="0"/>
              </a:rPr>
              <a:t>, </a:t>
            </a:r>
            <a:r>
              <a:rPr lang="en-US" sz="1800" dirty="0" err="1" smtClean="0">
                <a:latin typeface="Arial Black" pitchFamily="34" charset="0"/>
              </a:rPr>
              <a:t>Malsore</a:t>
            </a:r>
            <a:r>
              <a:rPr lang="en-US" sz="1800" dirty="0" smtClean="0">
                <a:latin typeface="Arial Black" pitchFamily="34" charset="0"/>
              </a:rPr>
              <a:t> </a:t>
            </a:r>
            <a:r>
              <a:rPr lang="en-US" sz="1800" dirty="0" err="1" smtClean="0">
                <a:latin typeface="Arial Black" pitchFamily="34" charset="0"/>
              </a:rPr>
              <a:t>Reka</a:t>
            </a:r>
            <a:r>
              <a:rPr lang="en-US" sz="1800" dirty="0" smtClean="0">
                <a:latin typeface="Arial Black" pitchFamily="34" charset="0"/>
              </a:rPr>
              <a:t>.</a:t>
            </a:r>
          </a:p>
          <a:p>
            <a:pPr>
              <a:buNone/>
            </a:pPr>
            <a:r>
              <a:rPr lang="en-US" sz="1800" dirty="0" smtClean="0">
                <a:latin typeface="Arial Black" pitchFamily="34" charset="0"/>
              </a:rPr>
              <a:t>http/:velodyne.com; www.percantagecalculator.net</a:t>
            </a:r>
          </a:p>
          <a:p>
            <a:pPr>
              <a:buNone/>
            </a:pPr>
            <a:endParaRPr lang="en-US" sz="1800" dirty="0" smtClean="0">
              <a:latin typeface="Arial Black" pitchFamily="34" charset="0"/>
            </a:endParaRPr>
          </a:p>
          <a:p>
            <a:pPr>
              <a:buNone/>
            </a:pPr>
            <a:endParaRPr lang="en-US" sz="1800" dirty="0" smtClean="0">
              <a:latin typeface="Arial Black" pitchFamily="34" charset="0"/>
            </a:endParaRPr>
          </a:p>
          <a:p>
            <a:pPr>
              <a:buNone/>
            </a:pPr>
            <a:r>
              <a:rPr lang="en-US" sz="1800" dirty="0" smtClean="0">
                <a:latin typeface="Arial Black" pitchFamily="34" charset="0"/>
              </a:rPr>
              <a:t>you</a:t>
            </a:r>
          </a:p>
          <a:p>
            <a:pPr>
              <a:buNone/>
            </a:pPr>
            <a:endParaRPr lang="en-US" sz="1800" dirty="0" smtClean="0">
              <a:latin typeface="Arial Black" pitchFamily="34" charset="0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8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8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7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8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7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8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7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8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7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8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8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7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8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7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8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7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7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8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7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8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7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7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8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7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7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8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7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7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5747550"/>
          </a:xfrm>
        </p:spPr>
        <p:txBody>
          <a:bodyPr anchor="ctr">
            <a:normAutofit/>
          </a:bodyPr>
          <a:lstStyle/>
          <a:p>
            <a:pPr algn="ctr"/>
            <a:r>
              <a:rPr lang="en-GB" sz="9600" dirty="0" smtClean="0"/>
              <a:t>Extras</a:t>
            </a:r>
            <a:endParaRPr lang="en-GB" sz="96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C:\Users\Ardi\Desktop\potati\IMG_69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15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C:\Users\Ardi\Desktop\potati\IMG_69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6"/>
            <a:ext cx="9144000" cy="6858016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 descr="C:\Users\Ardi\Desktop\potati\IMG_69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0"/>
            <a:ext cx="9144032" cy="6858048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Research has shown that music does affect you in many different ways.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Some of them are positive and some of them are negative.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Why exactly that happens will be discussed later on.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Does music affect you?</a:t>
            </a:r>
            <a:endParaRPr lang="sq-AL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 descr="C:\Users\Ardi\Desktop\potati\IMG_69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3818"/>
            <a:ext cx="9167802" cy="6881818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2" name="Picture 2" descr="C:\Users\Ardi\Desktop\IMG_70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48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ways does it affect you?</a:t>
            </a:r>
            <a:endParaRPr lang="sq-A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It can affect you in many ways like mentally and  physically. 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Today we will focus on the ways it affects you mentally, or, more exact, how it affects your memory.</a:t>
            </a:r>
            <a:endParaRPr lang="sq-AL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5818670"/>
          </a:xfrm>
        </p:spPr>
        <p:txBody>
          <a:bodyPr>
            <a:normAutofit/>
          </a:bodyPr>
          <a:lstStyle/>
          <a:p>
            <a:pPr algn="ctr"/>
            <a:r>
              <a:rPr lang="en-GB" sz="9600" dirty="0" smtClean="0"/>
              <a:t>Pros</a:t>
            </a:r>
            <a:r>
              <a:rPr lang="en-GB" sz="8800" dirty="0" smtClean="0"/>
              <a:t/>
            </a:r>
            <a:br>
              <a:rPr lang="en-GB" sz="8800" dirty="0" smtClean="0"/>
            </a:br>
            <a:r>
              <a:rPr lang="en-GB" sz="6000" dirty="0" smtClean="0"/>
              <a:t>and</a:t>
            </a:r>
            <a:r>
              <a:rPr lang="en-GB" sz="8800" dirty="0" smtClean="0"/>
              <a:t/>
            </a:r>
            <a:br>
              <a:rPr lang="en-GB" sz="8800" dirty="0" smtClean="0"/>
            </a:br>
            <a:r>
              <a:rPr lang="en-GB" sz="9600" dirty="0" smtClean="0"/>
              <a:t>Cons</a:t>
            </a:r>
            <a:br>
              <a:rPr lang="en-GB" sz="9600" dirty="0" smtClean="0"/>
            </a:br>
            <a:endParaRPr lang="sq-AL" sz="48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7200" dirty="0" smtClean="0"/>
              <a:t>Pros</a:t>
            </a:r>
            <a:endParaRPr lang="sq-AL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 you listen to music, it stimulates the hippocampus, which handles long-term memory storage.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That stimulation reduces stress and helps you relax, making it easier to remember things. </a:t>
            </a:r>
            <a:endParaRPr lang="sq-AL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7200" dirty="0" smtClean="0"/>
              <a:t>Cons</a:t>
            </a:r>
            <a:endParaRPr lang="sq-AL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some cases music can make you lose focus or distract you from what you're doing.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If it actually distracts you is completely based on your personality.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sq-AL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5818670"/>
          </a:xfrm>
        </p:spPr>
        <p:txBody>
          <a:bodyPr>
            <a:normAutofit/>
          </a:bodyPr>
          <a:lstStyle/>
          <a:p>
            <a:pPr algn="ctr"/>
            <a:r>
              <a:rPr lang="en-GB" sz="9600" dirty="0" smtClean="0"/>
              <a:t>Statistics</a:t>
            </a:r>
            <a:br>
              <a:rPr lang="en-GB" sz="9600" dirty="0" smtClean="0"/>
            </a:br>
            <a:r>
              <a:rPr lang="en-GB" sz="9600" dirty="0" smtClean="0"/>
              <a:t/>
            </a:r>
            <a:br>
              <a:rPr lang="en-GB" sz="9600" dirty="0" smtClean="0"/>
            </a:br>
            <a:endParaRPr lang="sq-AL" sz="96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6357982"/>
          </a:xfrm>
        </p:spPr>
        <p:txBody>
          <a:bodyPr>
            <a:normAutofit/>
          </a:bodyPr>
          <a:lstStyle/>
          <a:p>
            <a:r>
              <a:rPr lang="en-GB" dirty="0" smtClean="0"/>
              <a:t>These will be the results of some tests that we performed during this week.</a:t>
            </a:r>
          </a:p>
          <a:p>
            <a:endParaRPr lang="en-GB" dirty="0" smtClean="0"/>
          </a:p>
          <a:p>
            <a:r>
              <a:rPr lang="en-GB" dirty="0" smtClean="0"/>
              <a:t>The test that we performed was fairly simple.</a:t>
            </a:r>
          </a:p>
          <a:p>
            <a:endParaRPr lang="en-GB" dirty="0" smtClean="0"/>
          </a:p>
          <a:p>
            <a:r>
              <a:rPr lang="en-GB" dirty="0" smtClean="0"/>
              <a:t>They will show you how much music affects you.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And if fast, slow or no music is better.</a:t>
            </a:r>
          </a:p>
          <a:p>
            <a:endParaRPr lang="en-GB" dirty="0" smtClean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7200" dirty="0" smtClean="0"/>
              <a:t>No music</a:t>
            </a:r>
            <a:endParaRPr lang="sq-AL" sz="72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28596" y="171448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399</TotalTime>
  <Words>341</Words>
  <Application>Microsoft Office PowerPoint</Application>
  <PresentationFormat>On-screen Show (4:3)</PresentationFormat>
  <Paragraphs>136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Foundry</vt:lpstr>
      <vt:lpstr>HOW DOES MUSIC AFFECT YOUR MEMORY?</vt:lpstr>
      <vt:lpstr>Does music affect you?</vt:lpstr>
      <vt:lpstr>What ways does it affect you?</vt:lpstr>
      <vt:lpstr>Pros and Cons </vt:lpstr>
      <vt:lpstr>Pros</vt:lpstr>
      <vt:lpstr>Cons</vt:lpstr>
      <vt:lpstr>Statistics  </vt:lpstr>
      <vt:lpstr>Slide 8</vt:lpstr>
      <vt:lpstr>No music</vt:lpstr>
      <vt:lpstr>Slow music</vt:lpstr>
      <vt:lpstr>Fast music</vt:lpstr>
      <vt:lpstr>Results </vt:lpstr>
      <vt:lpstr>Personal results</vt:lpstr>
      <vt:lpstr>Dictionary</vt:lpstr>
      <vt:lpstr>Credits</vt:lpstr>
      <vt:lpstr>Extras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Jeta Kingji</dc:creator>
  <cp:lastModifiedBy>Ardi</cp:lastModifiedBy>
  <cp:revision>41</cp:revision>
  <dcterms:created xsi:type="dcterms:W3CDTF">2014-10-27T09:56:08Z</dcterms:created>
  <dcterms:modified xsi:type="dcterms:W3CDTF">2014-10-31T07:43:12Z</dcterms:modified>
</cp:coreProperties>
</file>