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256" r:id="rId2"/>
    <p:sldId id="257" r:id="rId3"/>
    <p:sldId id="286" r:id="rId4"/>
    <p:sldId id="258" r:id="rId5"/>
    <p:sldId id="259" r:id="rId6"/>
    <p:sldId id="260" r:id="rId7"/>
    <p:sldId id="287" r:id="rId8"/>
    <p:sldId id="289" r:id="rId9"/>
    <p:sldId id="291" r:id="rId10"/>
    <p:sldId id="292" r:id="rId11"/>
    <p:sldId id="261" r:id="rId12"/>
    <p:sldId id="262" r:id="rId13"/>
    <p:sldId id="274" r:id="rId14"/>
    <p:sldId id="263" r:id="rId15"/>
    <p:sldId id="275" r:id="rId16"/>
    <p:sldId id="264" r:id="rId17"/>
    <p:sldId id="294" r:id="rId18"/>
    <p:sldId id="266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67" r:id="rId29"/>
    <p:sldId id="268" r:id="rId30"/>
    <p:sldId id="269" r:id="rId31"/>
    <p:sldId id="265" r:id="rId32"/>
    <p:sldId id="270" r:id="rId33"/>
    <p:sldId id="271" r:id="rId34"/>
    <p:sldId id="272" r:id="rId35"/>
    <p:sldId id="281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68" d="100"/>
          <a:sy n="68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1E172-C87C-47D9-BA0B-644BD6A5E055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1053-4A37-4930-B885-DB39DC071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1053-4A37-4930-B885-DB39DC071E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Drita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rrezatim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elektroagnetik</a:t>
            </a:r>
            <a:r>
              <a:rPr lang="en-US" dirty="0" smtClean="0">
                <a:solidFill>
                  <a:srgbClr val="000000"/>
                </a:solidFill>
              </a:rPr>
              <a:t> i </a:t>
            </a:r>
            <a:r>
              <a:rPr lang="en-US" dirty="0" err="1" smtClean="0">
                <a:solidFill>
                  <a:srgbClr val="000000"/>
                </a:solidFill>
              </a:rPr>
              <a:t>valëve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studiohen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fushën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optikës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1053-4A37-4930-B885-DB39DC071E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64E1653-6A3C-424F-BC2B-C4862C6A7FC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A72D13D-D919-470D-A0B8-48CF468B4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Magjia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smtClean="0">
                <a:solidFill>
                  <a:srgbClr val="000000"/>
                </a:solidFill>
              </a:rPr>
              <a:t>dritës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819400"/>
            <a:ext cx="3810000" cy="3581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Vlera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Shehu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Valëza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Stanovci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Art </a:t>
            </a:r>
            <a:r>
              <a:rPr lang="en-US" dirty="0" err="1" smtClean="0">
                <a:solidFill>
                  <a:srgbClr val="000000"/>
                </a:solidFill>
              </a:rPr>
              <a:t>Arënliu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err="1" smtClean="0">
                <a:solidFill>
                  <a:srgbClr val="000000"/>
                </a:solidFill>
              </a:rPr>
              <a:t>Erdet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Berisha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Arton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Haliti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Eshref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Shala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Elsa </a:t>
            </a:r>
            <a:r>
              <a:rPr lang="en-US" dirty="0" err="1" smtClean="0">
                <a:solidFill>
                  <a:srgbClr val="000000"/>
                </a:solidFill>
              </a:rPr>
              <a:t>Kryeziu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Dita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Xhaferi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Lorik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Beqiri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Dukagjin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Balaj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Ensar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Kurshumliu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Deni</a:t>
            </a:r>
            <a:r>
              <a:rPr lang="en-US" dirty="0" smtClean="0">
                <a:solidFill>
                  <a:srgbClr val="000000"/>
                </a:solidFill>
              </a:rPr>
              <a:t> Turku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Rron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Dermaku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048000"/>
            <a:ext cx="3505200" cy="3657600"/>
          </a:xfrm>
          <a:prstGeom prst="rect">
            <a:avLst/>
          </a:prstGeom>
        </p:spPr>
        <p:txBody>
          <a:bodyPr lIns="45720" rIns="246888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Punuan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Stublla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Vijon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Baraku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Skenderi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Hyseni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Erna Re</a:t>
            </a:r>
            <a:r>
              <a:rPr kumimoji="0" lang="az-Cyrl-A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ҫ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Dragidella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Ramushi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Sahiti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Liron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Shatri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Gjin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Berbati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Dorian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Quperiani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69"/>
            <a:ext cx="9094853" cy="689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Shpejtësia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Shpejtësia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përhapjes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vakum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është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shpejtësia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më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madhe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njohur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natyrë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Drita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përhpet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mënyrë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drejtvizore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gjitha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drejtimet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njësoj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mjedisin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optikisht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rrallë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drita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përhapet</a:t>
            </a:r>
            <a:r>
              <a:rPr lang="en-US" dirty="0" smtClean="0">
                <a:solidFill>
                  <a:srgbClr val="000000"/>
                </a:solidFill>
              </a:rPr>
              <a:t> me </a:t>
            </a:r>
            <a:r>
              <a:rPr lang="en-US" dirty="0" err="1" smtClean="0">
                <a:solidFill>
                  <a:srgbClr val="000000"/>
                </a:solidFill>
              </a:rPr>
              <a:t>shpejtësi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madhe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mjedisin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optik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dendur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Reflektimi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Shëmbëllimi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pasqyrat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konkave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konvekse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është</a:t>
            </a:r>
            <a:r>
              <a:rPr lang="en-US" dirty="0" smtClean="0">
                <a:solidFill>
                  <a:srgbClr val="000000"/>
                </a:solidFill>
              </a:rPr>
              <a:t> real </a:t>
            </a:r>
            <a:r>
              <a:rPr lang="en-US" dirty="0" err="1" smtClean="0">
                <a:solidFill>
                  <a:srgbClr val="000000"/>
                </a:solidFill>
              </a:rPr>
              <a:t>nëse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trupi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shëmbëllii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gjenden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njejtën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pasqyrës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Shëmbëllimi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është</a:t>
            </a:r>
            <a:r>
              <a:rPr lang="en-US" dirty="0" smtClean="0">
                <a:solidFill>
                  <a:srgbClr val="000000"/>
                </a:solidFill>
              </a:rPr>
              <a:t> virtual </a:t>
            </a:r>
            <a:r>
              <a:rPr lang="en-US" dirty="0" err="1" smtClean="0">
                <a:solidFill>
                  <a:srgbClr val="000000"/>
                </a:solidFill>
              </a:rPr>
              <a:t>ose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imagjinar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kur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gjendet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njërën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anë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ndëra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trupi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gjendet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anën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tjetër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pasqyrës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listofimages.com/wp-content/uploads/2012/05/tree-sea-moon-reflection-island-stars-night-water-ocean-shadow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610600" cy="561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Burimet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Burimet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ndahen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natyrore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artificiale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Natyrore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dielli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yjet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insektet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ndryshme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Artificiale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llambat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elektrike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qirinjtë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llambat</a:t>
            </a:r>
            <a:r>
              <a:rPr lang="en-US" dirty="0" smtClean="0">
                <a:solidFill>
                  <a:srgbClr val="000000"/>
                </a:solidFill>
              </a:rPr>
              <a:t> me petroleum, me neon </a:t>
            </a:r>
            <a:r>
              <a:rPr lang="en-US" dirty="0" err="1" smtClean="0">
                <a:solidFill>
                  <a:srgbClr val="000000"/>
                </a:solidFill>
              </a:rPr>
              <a:t>etj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Trupat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mund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jenë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burime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trupa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ndri</a:t>
            </a:r>
            <a:r>
              <a:rPr lang="az-Cyrl-AZ" dirty="0" smtClean="0">
                <a:solidFill>
                  <a:srgbClr val="000000"/>
                </a:solidFill>
              </a:rPr>
              <a:t>ҫ</a:t>
            </a:r>
            <a:r>
              <a:rPr lang="en-US" dirty="0" err="1" smtClean="0">
                <a:solidFill>
                  <a:srgbClr val="000000"/>
                </a:solidFill>
              </a:rPr>
              <a:t>uar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pxleyes.com/images/contests/light%20source/fullsize/light%20source_4b78964080b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557" y="0"/>
            <a:ext cx="51499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Eksperimentet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demonstrimet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punimet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Ndërtimi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Persikopit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Ndërtimi</a:t>
            </a:r>
            <a:r>
              <a:rPr lang="en-US" dirty="0" smtClean="0">
                <a:solidFill>
                  <a:srgbClr val="000000"/>
                </a:solidFill>
              </a:rPr>
              <a:t> I </a:t>
            </a:r>
            <a:r>
              <a:rPr lang="en-US" dirty="0" err="1" smtClean="0">
                <a:solidFill>
                  <a:srgbClr val="000000"/>
                </a:solidFill>
              </a:rPr>
              <a:t>kaleidoskopit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Ndërtimi</a:t>
            </a:r>
            <a:r>
              <a:rPr lang="en-US" dirty="0" smtClean="0">
                <a:solidFill>
                  <a:srgbClr val="000000"/>
                </a:solidFill>
              </a:rPr>
              <a:t> I </a:t>
            </a:r>
            <a:r>
              <a:rPr lang="en-US" dirty="0" err="1" smtClean="0">
                <a:solidFill>
                  <a:srgbClr val="000000"/>
                </a:solidFill>
              </a:rPr>
              <a:t>maketit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për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demonstrimin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fazave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hënës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Demonstrimi</a:t>
            </a:r>
            <a:r>
              <a:rPr lang="en-US" dirty="0" smtClean="0">
                <a:solidFill>
                  <a:srgbClr val="000000"/>
                </a:solidFill>
              </a:rPr>
              <a:t> I </a:t>
            </a:r>
            <a:r>
              <a:rPr lang="en-US" dirty="0" err="1" smtClean="0">
                <a:solidFill>
                  <a:srgbClr val="000000"/>
                </a:solidFill>
              </a:rPr>
              <a:t>përhapjes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drejtvizore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rrezeve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Ndërtimi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furrës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diellore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Demonstrimi</a:t>
            </a:r>
            <a:r>
              <a:rPr lang="en-US" dirty="0" smtClean="0">
                <a:solidFill>
                  <a:srgbClr val="000000"/>
                </a:solidFill>
              </a:rPr>
              <a:t> I </a:t>
            </a:r>
            <a:r>
              <a:rPr lang="en-US" dirty="0" err="1" smtClean="0">
                <a:solidFill>
                  <a:srgbClr val="000000"/>
                </a:solidFill>
              </a:rPr>
              <a:t>shëndrrimi</a:t>
            </a:r>
            <a:r>
              <a:rPr lang="en-US" dirty="0" smtClean="0">
                <a:solidFill>
                  <a:srgbClr val="000000"/>
                </a:solidFill>
              </a:rPr>
              <a:t> I </a:t>
            </a:r>
            <a:r>
              <a:rPr lang="en-US" dirty="0" err="1" smtClean="0">
                <a:solidFill>
                  <a:srgbClr val="000000"/>
                </a:solidFill>
              </a:rPr>
              <a:t>energjisë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kimike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bateria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enrgji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r>
              <a:rPr lang="en-US" dirty="0" smtClean="0">
                <a:solidFill>
                  <a:srgbClr val="000000"/>
                </a:solidFill>
              </a:rPr>
              <a:t> me </a:t>
            </a:r>
            <a:r>
              <a:rPr lang="en-US" dirty="0" err="1" smtClean="0">
                <a:solidFill>
                  <a:srgbClr val="000000"/>
                </a:solidFill>
              </a:rPr>
              <a:t>qark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elektrik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Vërtëtimi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pasqyrimit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laserike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pasqyra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rrafshtëdhe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sferike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xenesit\Desktop\IMG_4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22"/>
            <a:ext cx="9144000" cy="682977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715000"/>
            <a:ext cx="8229600" cy="1143000"/>
          </a:xfrm>
          <a:prstGeom prst="rect">
            <a:avLst/>
          </a:prstGeom>
        </p:spPr>
        <p:txBody>
          <a:bodyPr rIns="91440" anchor="b">
            <a:normAutofit fontScale="9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Eksperimentet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demonstrimet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dhe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punimet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tona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Periskopi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410200" cy="452628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Një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kuti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këpucësh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2 </a:t>
            </a:r>
            <a:r>
              <a:rPr lang="en-US" dirty="0" err="1" smtClean="0">
                <a:solidFill>
                  <a:srgbClr val="000000"/>
                </a:solidFill>
              </a:rPr>
              <a:t>pasqyra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Gërshërë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194" name="Picture 2" descr="http://nd01.jxs.cz/804/359/b0391987fa_11980697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290396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62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</a:t>
            </a:r>
            <a:r>
              <a:rPr kumimoji="0" lang="en-US" sz="4600" b="1" i="0" u="none" strike="noStrike" kern="1200" cap="none" spc="0" normalizeH="0" baseline="0" noProof="0" smtClean="0">
                <a:ln>
                  <a:noFill/>
                </a:ln>
                <a:solidFill>
                  <a:srgbClr val="43EEF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EKLIPSET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EEF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74676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Fjala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eklips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thotë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zënie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mbulim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Kjo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dukuri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ndodh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kozmos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pasojë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përhapjes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drejtvizore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dritës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Eklipsi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Diellit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ndodh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Dielli-Hëna-Toka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një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vijë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drejtë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 </a:t>
            </a:r>
          </a:p>
        </p:txBody>
      </p:sp>
      <p:pic>
        <p:nvPicPr>
          <p:cNvPr id="7" name="Picture 6" descr="eklipsi-diellor-veriu-i-australise-zhytet-ne-erresire-vid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5091404"/>
            <a:ext cx="2514600" cy="1385596"/>
          </a:xfrm>
          <a:prstGeom prst="rect">
            <a:avLst/>
          </a:prstGeom>
        </p:spPr>
      </p:pic>
      <p:pic>
        <p:nvPicPr>
          <p:cNvPr id="8" name="Picture 7" descr="Carlo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33391"/>
            <a:ext cx="2438400" cy="134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628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Drita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Karakteristikat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Dendësia</a:t>
            </a:r>
            <a:r>
              <a:rPr lang="en-US" dirty="0" smtClean="0">
                <a:solidFill>
                  <a:srgbClr val="000000"/>
                </a:solidFill>
              </a:rPr>
              <a:t> 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Gjatësia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valore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Frekuenca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Interferenca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Thyerja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Reflektimi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Polarizimi</a:t>
            </a:r>
            <a:r>
              <a:rPr lang="en-US" dirty="0" smtClean="0">
                <a:solidFill>
                  <a:srgbClr val="000000"/>
                </a:solidFill>
              </a:rPr>
              <a:t> 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Difraksioni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light pu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81200"/>
            <a:ext cx="3276600" cy="388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rIns="91440" anchor="b">
            <a:normAutofit fontScale="9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rgbClr val="43EEF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EEF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EKLIPSI  SOLAR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3EEF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 descr="SEDiagram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450" y="2116931"/>
            <a:ext cx="52451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rIns="91440" anchor="b">
            <a:normAutofit fontScale="9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rgbClr val="43EEF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PJEKESI SOLAR I HOT DOGEVE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43EEF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 descr="make_solar_hot_dog_cooker_xxx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4334933" cy="3886200"/>
          </a:xfrm>
          <a:prstGeom prst="rect">
            <a:avLst/>
          </a:prstGeom>
        </p:spPr>
      </p:pic>
      <p:pic>
        <p:nvPicPr>
          <p:cNvPr id="6" name="Picture 5" descr="Robinson_square_parabol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09800"/>
            <a:ext cx="396240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rIns="91440"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Si ndërtohet qarku elektrik 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Elementët e domosdoshëm të qarkut janë: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●burimi elektrik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●përquesit për lidhje të elementëve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●ndërprerësi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●shpenzuesi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62400" y="3962400"/>
            <a:ext cx="3429000" cy="2502932"/>
            <a:chOff x="3962400" y="3962400"/>
            <a:chExt cx="3429000" cy="2502932"/>
          </a:xfrm>
        </p:grpSpPr>
        <p:grpSp>
          <p:nvGrpSpPr>
            <p:cNvPr id="7" name="Group 19"/>
            <p:cNvGrpSpPr/>
            <p:nvPr/>
          </p:nvGrpSpPr>
          <p:grpSpPr>
            <a:xfrm>
              <a:off x="4267200" y="3962400"/>
              <a:ext cx="3124200" cy="2286000"/>
              <a:chOff x="4267200" y="3962400"/>
              <a:chExt cx="3124200" cy="2286000"/>
            </a:xfrm>
          </p:grpSpPr>
          <p:grpSp>
            <p:nvGrpSpPr>
              <p:cNvPr id="11" name="Group 4"/>
              <p:cNvGrpSpPr/>
              <p:nvPr/>
            </p:nvGrpSpPr>
            <p:grpSpPr>
              <a:xfrm>
                <a:off x="4267200" y="3962400"/>
                <a:ext cx="3124200" cy="2286000"/>
                <a:chOff x="1143000" y="4800600"/>
                <a:chExt cx="3124200" cy="228600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95400" y="5029200"/>
                  <a:ext cx="1219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23" idx="6"/>
                </p:cNvCxnSpPr>
                <p:nvPr/>
              </p:nvCxnSpPr>
              <p:spPr>
                <a:xfrm>
                  <a:off x="3124200" y="5029200"/>
                  <a:ext cx="1143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295400" y="5029200"/>
                  <a:ext cx="0" cy="76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8"/>
                <p:cNvCxnSpPr/>
                <p:nvPr/>
              </p:nvCxnSpPr>
              <p:spPr>
                <a:xfrm flipH="1">
                  <a:off x="1143000" y="5791200"/>
                  <a:ext cx="152400" cy="152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295400" y="6096000"/>
                  <a:ext cx="0" cy="533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295400" y="6705600"/>
                  <a:ext cx="1219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514600" y="655320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743200" y="6400800"/>
                  <a:ext cx="0" cy="685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743200" y="6705600"/>
                  <a:ext cx="1524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267200" y="5029200"/>
                  <a:ext cx="0" cy="1676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2590800" y="4800600"/>
                  <a:ext cx="5334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/>
                <p:cNvCxnSpPr>
                  <a:stCxn id="23" idx="3"/>
                  <a:endCxn id="23" idx="7"/>
                </p:cNvCxnSpPr>
                <p:nvPr/>
              </p:nvCxnSpPr>
              <p:spPr>
                <a:xfrm flipV="1">
                  <a:off x="2668915" y="4867555"/>
                  <a:ext cx="377170" cy="3232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23" idx="1"/>
                  <a:endCxn id="23" idx="5"/>
                </p:cNvCxnSpPr>
                <p:nvPr/>
              </p:nvCxnSpPr>
              <p:spPr>
                <a:xfrm>
                  <a:off x="2668915" y="4867555"/>
                  <a:ext cx="377170" cy="3232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Arc 11"/>
              <p:cNvSpPr/>
              <p:nvPr/>
            </p:nvSpPr>
            <p:spPr>
              <a:xfrm flipH="1" flipV="1">
                <a:off x="4267200" y="4876800"/>
                <a:ext cx="381000" cy="3810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62400" y="4953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ç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38800" y="609600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ε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44196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Ll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Ndërtimi</a:t>
            </a:r>
            <a:r>
              <a:rPr lang="en-US" dirty="0" smtClean="0"/>
              <a:t> I </a:t>
            </a:r>
            <a:r>
              <a:rPr lang="en-US" dirty="0" err="1" smtClean="0"/>
              <a:t>kaleidoskopit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encrypted-tbn3.gstatic.com/images?q=tbn:ANd9GcTWnRUFYlUhZ8HepX9YScDuW2rhTHIZXW5V6vHJhvQfY_YddlQu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3657600" cy="1997243"/>
          </a:xfrm>
          <a:prstGeom prst="rect">
            <a:avLst/>
          </a:prstGeom>
          <a:noFill/>
        </p:spPr>
      </p:pic>
      <p:pic>
        <p:nvPicPr>
          <p:cNvPr id="5" name="Picture 10" descr="http://www.cdn.sciencebuddies.org/Files/6154/6/Kaleidoscope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4114800" cy="321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2920" y="5257800"/>
            <a:ext cx="8183880" cy="10668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Materilet  për  kaleidoskop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990600"/>
            <a:ext cx="35814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pasqyra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letra të zeza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Gërshërë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Laps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Xixa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Tubi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https://encrypted-tbn2.gstatic.com/images?q=tbn:ANd9GcSigjIQvN6GFxUNubpdK_UNAwt6aLxA1jzRcAkIpxLFLCNsEC0-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"/>
            <a:ext cx="4724400" cy="297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686800" cy="12954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Çka është kaleidoskopi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382000" cy="4187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Kaleidoskopi  është një lojë argëtuese që krijon imazhe të ndryshme kur ti shikon  brenda saj.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Ose ndryshe kaleidoskopi është një tub me pasqyra brenda.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64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TEhUUExQWFhUXGBcaGBgYFxgcGBseHRoYHBgaGB0YHCggGhslGxcVIjEhJSkrLi4uFx8zODMsNygtLisBCgoKDg0OGxAQGywkICQsLCwsLCwsLCwsLCwsLCwsLC8sLCwsLCwsLCwsLCwsLCwsLCwsLCwsLCwsLCwsLCwsLP/AABEIAMIBAwMBIgACEQEDEQH/xAAcAAACAgMBAQAAAAAAAAAAAAAEBQMGAAECBwj/xABJEAABAgQDAwkDCgQFAwQDAAABAhEAAwQhBRIxQVFhBhMiMnGBkaGxwdHwBxQjM0JSYnKy4XOCkqIVJFNj8UPC0pOjs+IWZIP/xAAZAQADAQEBAAAAAAAAAAAAAAABAgMABAX/xAAnEQACAgEEAQQCAwEAAAAAAAAAAQIRIQMSMUFRBBMiMmFxQoGhUv/aAAwDAQACEQMRAD8Aq1fymmIVlCALsS7tp7CDCafyhnqcFWXWwgnlXTtMXbUJUO26T5AQiIvfX7XvhQWxhhtUpc0JUXzBQve5BbzgWTMJJG9J8QH9REdLMyrSq/RUDodhgytlc1UKseitww2O/oYzACqnG3x8Xg7D6j6WUPxZT2Et/wBxhdOAAa4D2dn2wTJAUl93i3w3jAYUhnyUU9WgK2iYD3y1iEpW7E8B4MIO5O1PM1EtS7JSXPZopt9jAtMEkN4cNGjXkNYLxyCWfmmIgMTzIWO0BevlFFBs99fj0i8/JsHXUy2tMpla8GB/VFMoi4CQOs7HdbTzjWGujUr7XYY5QWIYuXDdxf3xxzhzkbC4drfDwcnOU/bmAW6ABA7gQ0YWiTDwyJoANpZfiXTpECc2tnIAudGEEUGciYkIW5TYK6LuoaO7eMczMLnsVFCUgbyD6v5QOzBGBnJPJfRIHeSn94+guUwekn/w5v8A8ao+e8NRkAzEHa4L7XtH0RjABpZr6FB80t7YI8T51QwmILkuFhRYv0kKAcd8dYVSkGWvdlL9inIbh7Y5lSEBbyllQbakjdt0jiZTkqGVnsTclRBbRIDhPHbv2Rn4EvsCtzpCi4fs9O+MboliCBr95uET1ktvoxZXe7brgRBi0kSmCeB46C3l5xrWBqwXPCalJw2pSobbt/J7opWVhpmYu48dpEWbAJJXRVCSeuAexwkeyKlVTShkJNmvexLm/ZAXNBawO8GvIqydqEHbpntHfJNPSqSSz01T4c2d+6J+T0lRp6k2YyUN3Le/cfOIsBC0qqMyQwp6gB95TYa6EExrBXgTJS6dwMwHsDKbu0iTEbjokE5lqYMesR4aRHUVOUA5QL2tuA7tSYjokqIUUhLbSo6FrDXbsg/kzRopGoLjcX126D4aNS1Mh8pbfsu49pjQLKyrQEuHuw8zbZE9bUBacqG1Lhw2pYBjezaQTV5JcCAVPlHUJUk/0uo+kDYXJzTZQ3qS/YCH9sFYNKSFAKZKukQTxSQ3bd4JpkoQsLJBDKZiDfKoXbdAbyCsCGYpyS+pfi5vDDD7SlnclX92VI/SfGBKaWMyhoGLP8bjBakgSCx68xAGux1e6DYRaCN/lGR3PljMWbxEZDWYuPKlBKJS9QoFPiBl9DFWnz9jgEWNi/paLXPImYalTvka4/CQPfFWUEu7ZjuJY93RIPrC9io4SUkXKu1mHrDLHDLVzcwh+clIL7SU9E7PwjWFS5oe8u/FSvY0Eqngy0kS09FRABzEB72dW99Xg0AjqSObDDVTv3fvDKmoMqApJfap7Mwci3ZCwz1EhwLaAJSkeQEF085bFLqCSDoXNr2BOsK10PF9h1XTEZnYIbosRtFm3PfwhFTgBVy3dpDqomKVIQrMSH+0QSzkMba/HGIauhcKUkOwc6QImlhlv+TSc9alwQFSZiBuOh9kVSip0hakgkGWpTuQAwBD8SCPOH/yez8tVTuCOkU/asShQ7GivY9LBqp2QgDnFgNoekbvpeB+Bn5OapKTkCb5UqUphfj2xqgqyhCzLJSxBLkZi+xIa2h3xqjqVBQK8l3DhMsHRnJSHOosdYllIX00pSmwuUghL7RfU6MzbYzxg0SKTis4hRcvbKWc63FxHCFlSgZqys7EuVE92vcICq1LlqKSfA2gzBKhOVaV86xYjmyxOoY3Fu2GrGBWkHVaFMLiX+dQSW/L1u5o+i6oZqVXGWnzAj5rFEgnoJmAfiUgegMfSErMaVOjGUjzCWjVSoK5PndMwhk9C1m52WG7lEGIJsqcFHIQRsyqln0ME/OM8uWFSUryoAcqZRO8EPZm7YXTaByWChwUH80+0CDGKQsmGSJdQ4zBRFiQSGO3fAmLqMxQyjQJCuCmv6QHNoVJ1S3FreOkSYSwmF2026bGguPYE+i84LNHzaYo2ZLK/ls8UBac0xgCb23NFwoEj5tWh/8ApE2P4Fe6EeEIdAJcm4F9B7BrCpdhvBacKkBUqeUBkrlAD8wV/wAQLRUagiYFHK8lTk6B8wLn8rHvhbR10yUmakGyQ4H8wtHVJis1GaaVErUM4RmVlQjRJbTMosX3JT96EafQ0GuwDlDSpShNyFPodEgjbx0eIOT00JKku7hxtuNnxug7IZoUqY3S8A2nc8K6n6FQyABQY5nL9jaNt3w9dCpjjF6QFQWoP9JkNwAzHiGLB9YhVQSQQULSD/ET7TARxBMxzM5wKUXLBKkvvYlJHidY5yyz1ZwH50LT+kKHnGjDywzlbwGzKQKchaSySNQbkbSDAkgAv0kqUxByqcHS53HV9+u+BpiFJIaaljtRMB8QkuO8RMkruSsEtYvfxZzBeDJWaqaVZZQsBtzW8RHVRKWZSUi5dRUQR2CAalfTAGrB+3bB0xCkSwQVpW4zEFgxdtOyN4Co8gvNTN6fBPujI6+ezPvHy90ZD0yZcuTEjnaWfJA3j+oN6vFZXRLdJICbB86kpOu5RBix8gKtZnqRMV10HKnTTblGmsV7G6FMqompUWGdRATdTEuOAsRr4QOzEvNo0K5auHSV4ZU+hjBJlh0lVixI1Zt+0bYWmqIBCOgDq3WParXuDCOsOPSI3g/HrAccGTyG4/JEvmwkAAg3Gp01OphfTqJUkHePWCK1SiiUkjqg37TbyAhjyfwlExJUpSgQWDN7rwseMlJckppCMsvojV9Wv2vEs480jJqQekwAGt9BstEtZmTMCcoXYqzOXZNzZ29sTYnKSoIUVhGdAAzJJSRr1kuQb7u+JtuxuY2Dor+bBWixDkdrWioqmGLiMNZCitScrOnKQoG2ttB59kU8yiTFEIgzDklb3ASlnUQ4S9rsD74tGCkLCRayXGy5JD798VfDpScwStxmIHZfWLXhVIlCyjnEqORwkBbte5dOXaNCYSfDY8eUI6vDFzpqykFQFntqIFwuyiBti24LK+jICmKczh9bnUbS0VilnKlpVNTlJWWcpSptTYKBAPHhDQyqBN5yNKekWvqgqbVhYdp2R9BYUl6SV/Ck+g3R80TK2ZMP0i1K7SW7hoI+kOS6noKc/wCxJ8kiHcaEg8nz7hdKtcsFKFkCzhJPa7CCF4dN/wBOZ/Qr3QHjSMhGUkDpBgdGP/2hYJ6vvK8TBURW8jpVFPFxLm9yFe6OFYYsgH5tNBU7lCFpOu0ZW9O2FaZ6j9pX9RjOdO8+JjPTb4ZlNLosuD0ipcmqTMCgFy2ugpVot7Gx12GEPzFSTlQQoj8JSrx0/uhhybqFBFSQSGQCGJsWXcbjpC2fik46zZh7Vq98Lsdje52HYbRn6TnkqYhPRBupi+V+LAONHeIJUiapM9a0nOtQ4DX7L2ygWG4ACCTWKlygonMtNyDsNmT3A+JMBK5TrJvKlHZ0kJVrrqHhVfQXnk6kImpDOlLfemywP1P6QPW02ZnmIsDqoq8MqYIlVslXXpwnjLWpPkvOPBoIVKp1DozFI4TJdv6pZJ/tgP3Fwht0Xhv/AAXysMGTNnBDtZJ172jBh6Nqlf0j3wxmUJMtKZa5ayC5yzEjZuXlPlEMyjmSwVTELAG0pLeOkaE5NfIWUVeBDWgJWQl2G+J8MolTlMLCzndrs26GGGFYMqoClgWG/aTu7osGCUyUIUlTDI4IuQN5vsOveYM5UimnBNiCrwVOf6MnQcbjWIq5GQocpKNbC53uDa3tieirDmUQLFRbg5sPCFOM1Gaaq9hYep8yYNZEvokmVlywQ2zoSv8AwjcLAqMhwYLByVnGXVSV/jAN/vOn2vD7l9hKjV5kIUrOkHopJuHGzgExWpeLKT9XKkobQ5M6hxeaVGLny7mmZS009ClAFgWJA6SXu35fOM7EKt/gM03MtaR+JkDxW0d0+GoRdU2Qk/xM58JYVCgpfW54x0hMamwWkGVhE1bJU4SkAEAsWDPdj4w5woc0Ugm23thPhKWmpfQuIdzZWbUNqG3dsK1Q12NcSnIly1L1UU5ffEVBO+cUqcvNpWg5WKApIDjRK32M0JJVKqYg51hEpNjMU7A/dSNVK/CPKBZ2JIlumnSUp2qUTnWfvEAskbkjTedYnsb/AGVU1x1Q2xqquEJIuyWYC2hsAw7hFfxDD1JJynokn4+N0Zhqiucly94sc9CGZdg7uNrRRqiSZVFU6k3OyLFhHKFKUsoBwCAWvfUPucA90BYpIt+a/FrwkMsiM47lQVKnZaEUk9aSuQOcCtebUlShvdIOYeEL6iUUSMqwpKgsFiCLMq5B0Ylu+FUmxcWO8WMNpHKCoSMpmlaPuTQJifBYMFQoDlfIHLj6T5GKfDqf+AjyEfP6MUkL+tpUg/ekLUg/0qzI8o9+5EqScOkZM2Tmi2ZszAkXazwZPBocnh/KigWhJdLpExTTAxSxfouHFiNt4rJhvW1s2RUz+aWpH0s0EDqnpnrJNj3iOfn9PM+vk82r/UkMB/NKPR/pywywK6fAsRG1Q0/wRShmp1oqBuRaaO2Wrpf05oRz55SSliFCxBBBHaDeG3IFMd4Cr6Op/h+xcLpQAdZDhN23n7I8fIGC+T6F81Ukgl0AAbSelYDvEdYvJyJ5oXyB5hD9ctmfglwkdh3xJySsooWDTVn5s5LlSiSe1X7QqSIZVimkyx2H1PthcA9njIPYTINhBLwtTOKDlVs8RB8lYV1b9lzFU7JSTNrjqkCiciVKAU+YAkBmu4GtngpGEVCurInHslrbxaDqHk9UJJKpeToljMWhFy2oUoHR/KBJmSYdgMqWilzKU/SUyT2kezziXD0fQTZqg4WTwLdUMdlh5wlXhykJyrqKZAfQzwojewl5oKl8pky5IlpZxYFrdojlkm2dUGkgPEkyZKEBImBSrlKiklNjqUgOersteK3MkFyWMG1M4TVEuX2BrHtL2gZVPMGzzitE7VA4kGMg4UEw3MZBNg1LlxaJdUZlCZRvkPocw8rRXEhodcnlPnQdCH98NPgkssUCMBjJgYkHZaJ6CiXNWES0lSju2DaSTYAbzaGFI0WIJ0h8tAkJCqkqCjdMgKIUdxmbZaeHWPDWI5lbKpLSSmbUbZuqJZ3Sgesr8Z7miuzppUoqUSVEuSdSd5hGrHjJxVBOJYmucp1kMLJSkMhI3JGz1MBxqOmhkgNnVLMKFpUDoRDxeKqYZjLHDKVHvAhBMiUSZimyJUexJPoIWSHhJLlWMZlUpQUrnBcaZPeLQrCoIGFzzqgj8xCfUx1/hJSCVTJYYGwUSeywgJxj2GT3LhL9ENKASf2iRakkaMbQNQAqWkDaYtGL4ZL5kqSGID66wkp0x4wtFfRLcWvH0R8nIP8AhlO7giWu3YtUeJcjqtQStIJDEG1jfW4vsj2/5PJql4fLKiVH6UEkueuqN7qlJx8CKFZ8nhfKKSPnVQP96b+tULxhs1XUlrV+VKj6CLfyirFoqagJIT9LN0AB66trPAdDVLWVZ1qUGGpJiep6tRXA0fTt9iOXydqXB5soOwqWhBHHpKBEMZon2FRMp5uXTOvNMTwStAJHiYmw1IUuakh85UHN2Z9Bp9qF8iU0UjPcCUNqT8jSkloQFKQpnyhy5AN2awfae6BKiVLlqBUJqwXDpyMp3cFyT4iGWPrTIlypTdJCecm8VzA6UnsRkH8xitU1JOmgzACX27OwQGvIY3eAudUUuVINMtbaZ55Tw+wkesQS8blo+ro6dJvdRmTDcMeuuAp9RlGUcXPGOcKkJmrKVzMhZ0nLmBO0Fi47bw6oEl4D/wD8knDqop0cUU8oHxKSY0eU1YbfOZgH4SEj+0COpnJ2aLoKZg3yy5/pLK8oDVS5bFwdxDGKJJ8Em2uTidXTVXVNmq7Ziz7YFyg3N4MMoRtKA2kMkLYvmJjgJ4QRVmORAaCngJwindXaLQ8k0YOVRI6JuNuu3xgCiWsIslBIPYoNB6qtJ6S0LBs5BzDwBtErVnR7GpV0SKlo4+EZHCsSkv1j/SfdG4Im2XgXmsTMtODn/US2b+YaK9YJw6kVKmpU4Ug7Rax3g3Ec85So6hmrP3sqU+Du0FyEJSM5QUBWmZZK1d2jcTGdpCpJsFqaAGasmyXcqJZI38SY6m1iygyaWWtMo9dQBzzPzK+7uTpDGXPSuy1c2ouApnTwfaO2IcWoamUAZhJlq6sxKnlq7Cmz8DeFTYXGhN/g0z7WVA3rWke147ThcsB1VCG/AlS/OwiNcoL26esRoQtjYNug7jKAVJ+ZggfTzCfyIT7TBLyR1ZCf5lKUfMtCZNO19xhogPGszVDSmDpdORJNgEoSN+qjpod8AVFWvMxWosb3LWMWKWnnJaFAhmDg7FDolh598IK6nYBeZPSysPtXDu2we+IqVtpnRPTSipRCJlweyEVQoFKgCHaDJClLUlCdVEAfG6LErBJcqSpIAKy7qPoNoHfEtP0+zLYJat9FN5PlOfKvQiLTKlSiFSyCoOCNLsLvtiuycHVlC3AY9+u7ZFk+ZzTJUARmKSxa7bb9kVnyNpvAglVSUTpnN9BKiw22HwY96+TFT4ejtm/qf2x89CkWkhxxbeOEfQHyVTgqgS2xax5CKJJO0RbPJ+Vk7/OVI/3Zn6jCyTMUxAcO1x6RY8aCTW1iVAfWKI79D4mK3zswTChXRKbqA4cdxt4wr04doO58IZ4VPSmalCiABwDu206m9o3yfpAqpaZ9XJzTJv5ZdyO8gDvhEZ5zudSYsc+uQKSZkB5yeoCYdgSgAsOKlsf5YMV8q8jajuP6ElZNXVc4tXXmzFHvKjlSOAskdghxJnGTIQhaCkhLFtjWfvipTpqk5ACQ3SbvcGLbJqlKSia4KSganS1wzavC6iG0SnYrTlKiodVWkDUE7LMSePrDTlBW51Nt4bITU6CVDtEUg8ZE1ErwWwTWNokXVKVqy+Cg/nrACVwTKmy2uSk9lvKCTOpdNKmAv9GoahJcdrK98Rqws/YWhXB8p8Fe+J1Uy8udAdPVzC+4tbTSFy1KGsIpaibp4C4QayhdidOtB6SSO0W8dICzxZJOJqTZ7btngbRytVPM68oA/el9A+A6Jhvdf8kDYumIkVJDvfuH/MdSqli6XT+WGszBZah9FOALWE0N/cm3lAlTgs6WHKCUjajpD+32xRTUlyLTi7NCrUdiTxOvlGRLS4WpaQoln2W7vKMgVDwU93V8sPlSUU/WAmTvu/YR2n7R4REucpa86i5iERKgRiYwnhwe4xqmxubToWEK6KgQUKAUgvvSbRtBdI7CPDSFuIDoKhF2hmLUVDBol+eW0ELyqNEwaGToPp6vpjc49YfVKAlagNH9bn1hLg2DzJywQkhAuVGwbhvi04khJKAlJzm3BW7v/aEbSkPtewJwhakySq3WOV9NA/dCeqXzgmK2gv3bfaYa1gKU5BolLd+095JgGlYEpI/4ia/6GeFtJeS9IelNP5UncWuR4gd5g+rq36JsT6xL86GUJAAAsws3ZCPF5qiUqfqm+890WWTneHQ1l06SAcoceyJqZSgDwszn4aBKSrTlEdzJxcK2FgfYY1Atk9TQpUht2nDwj0H5IlgUi06NPX+lHtjz2VNI7/gxf/kkP0E4f/sKPihPugpBTPOeWU0JxKedL38BC6txbnE5T+7bvSD/AJQJf+fn/mH6UxWzJO+M42hoyphOEYcupqEykaly50AAck8Gg/D6pAlrTMGYEO3YH12RLhnOU0lasrfOEqQlZ1yA/SZe2wMJ6xBS6hpGcLyFaiVoKosFM1JmK0N7angNwh7TYTJlyshZy5Lvvs3c0EUU0IlS0j7oc9weOFoClAJPVue3YPD1hHCzLUork7CUHMXyquADd91uMMuSWFplgTFAFV/DQpJ2j3QxqbCzPviGjqQnovwgpUBysG5SYKyTOlABI6yBYDin3d8I8IzCejVKhe4IIsSNYuvP50kKHQIKeJcMYr8+qKE9PpTZZyhZFynVuwjKeDnfGlwPp03bGEqTlJCXSc5UGtbKSfFRbc0IcRK5KkpWpKyUhSgzFLvbja4O7ZHM6omTC/OKTppbTsgKskLJKsxUSbkl1HtJuYWEWiurLcuDJkxCthSfEe+BniddIoA5wXGm6BAYosnO1RKQ41aGlJWFAABuBvhSDEqFQJaalyZSaLAnGlcD2pS8ZCQGMge0vLDu/R2gRImOUiJEiKkwiQrokbmPvgepQ4UOBiemuSwLNfgOPlA1dMypcu5Fra7LRN4Y9WitkRNTi77oJVRnK8RS0sltpPlGsKWS04LWlQygFtoENqLpLcJKcos/3ux9WJhFyVBDm7OBa+r6jtEWWlQSSvaTdtLWHpElH5FZT+JCZK15imWV5bqAcsN5a+sJKqcSQQwIhzis+ZJWmdKWUq0LFr+4tHM3EpNXaclMqb/rIDJV+dIt3iKRjSojKVysSierV78Pi8R1FwYY4jgk2SMyhmlnSYm6T2kad8LsusMkhW28k1LZIg+oDylDhbwgIFktHUyf9GXvGfBofZB8ueCkFtn7x6J8lEz6Od/EB/sI9keU0K+h4+p/aPQ/kiqgUTgC7KR5hUYLVSaKvy7H+dncSn9KYV4FhaqmfLko1WWfcNVHuDwz5al6ydwIH9qffB2F/wCToZlSbTakmTJ3hP8A1Fjz7wnfBAwDlTWpmTyJf1UoCVKGzKmz95c9hEVzES6WG20FTPdAqy60vsL+H7tFuERWWWOrm5EFWrC3hbxJEblK5sJHY53kwvq575EnQqS/ddvFoKr5lh3RAu41FM4xCtS3G8JcMrGnh7hTholxJPRfXSAsOl9J4IpeKOaCQokDckbP3iqcu6r6ZISGGUPxL38mg6TiZAAa7XJ08oj5RUBqZfOoAKpYAITtHAeHnCSdMrCLabK7T4iQw3R2qvvceFjCohjGs8NQd2KGdXXFQ3dkQ0nSeAs0McBQFTCCWce0QUhG7JDKjYSYsEnAZ0xsktS30KQSPHZ3wwTyKns80y5I/wB2YkHwDmCKVFzGRaTgFILKxGSDtGRZ83jI2AlfTEiRHCRE1NNKFBSdQXEFgVdjuikXaWSEzJdyptRc9geI6nCefEoFRGQLsBuJt4h/GGmHFK0gpPRd1A6pVv7Ihx+sTJkpUmygejxJfZ2PHJue47mo7BHiNNLk5UrUFEhyhIuH0B8t0IlynLt3RiJqlEqJck3J146xKiYeAb7T+kWSo5m7ZJIXMl9QkcPTWLDguIzFWWEhuH7xVaipzFtkdUFUpKxfaIItWWnGby33H2tCIQ/mKzJWk2Leyx8QfCK/DITgc4HyinUx6BdB1QoOg7wQYsKKSirryCmlqP8ATV9So/hP2PSKLHSZjEQWjJheO4dU0yyiegyzssClXFKtFDshamtZJSQXNuEWnA+Wq0A01UhNTT7EruoD8Kt4guv5ESqlJnYZNz7TTrLTE/lJ63YfHZCNNFoyg6XDKfIrikFLPm37LX9kX35HVEfOO2V/3x5xPQZSyiYlSVpsUFJSoHiDpHoHySzSpU8n/bYbrqjLgbUcX+zvEcMVUYkuUnWZMTfcMqcx7gCYA5fYimZUplS/qadpUsDTo9dXeqz7kiLdUj5oK2tP1iyJNP2kDModjH/0zvjy43WnvMUguzlmyaYYTVM8mYwLNZ/j4tDWqWwJhbLptCdtzDzYunG2Nq5f0qQC5DHxIYeA84mrp1xdtISJKklxq8OKTAa+oI5qkm9pQUjuK2HnEEzs1IfFJHVYnMkDygTDlBMxObQqAPm8XCj5DVIH+ZmU8n80wFY4FKbHxiOdg+HSiCusMwgu0pH/AJOYZENtOmysLlNDPC5hTJUwYZrq2F2DdsM6WtpFzBLkyFKJ1VMLhtpa0D4hLUpaVZky0oKwkNobhwNHZ9+2FmsZH0n8sFIxwJzEgMdsKHhtihfMq5vqdT2wqCY0OA6nJjxYeRuJGnWuYlCFKKcozpCmu5IBs9orwTDTCdCNusMIWqv5X1a/+qW2pHRSR2Jis4lmmOSVqUXcFXRG5g/brBQMRmDWbBuxQl5o7jGQ2KIyNRgkK9kdogeWuwvsiYKgg4DqGsMsuNNogfltUkqlp2BJPizeUdyACoDefKBeW4Inp3ZEt5xKVb0Vi3sYjE2N86YgjHhydk4XEkhTqECgxNTDpCA0MmXCbOKFoGrhvIEfHGFk7U9sE18smWlQN0lN/jugNRck7y8CIdRWtxhMYDGBOzbDSh5OVU3qU8w8cpA8VMIeyQlqSxSofHxeGVFWLlkLlqKVDQgsYskr5NqtSfpTKkg/6iwCPC3nBMvktQU6QKnEASNktIB/uJBgqQGmTSeUVLXIErE5QKtE1CA0xPaRs8t7w85L8lfmZWqXNTOkzMuRYsbHRQ33/YaRXV4xg0j6uTMnqGmYkA9oPRi08kMalVEmfPFOKeRTpIGUtmUWUzXGwd6xCy/A8fyLeV9FVVSpcmTJWpEvMX0SVKUSblhZOUeMKaX5OKnNmnLkyQ2i5nS8AGPjFpNemql8xKqplLUalJU6FEgEsS1uxu/SPNeVOGVtOvLVGYQTZWZRQrsOncQDwgxbBJIacosGoqdHTqjOXsRKTlD7lKU9uyKmuoE1QAGQbA8B1Uy7bvWOJK2Iv3wHkZJJDGdJZ9AQb2g5PKOsTLEv5xMMsaDMSw3B9nCF03pAvZQAIv1v390cpIMt3D+cDgc6m1S19ZSldpJ9YwGApc64eDCphFoytHNONMsnJCRdcz+UeRPsgjlFPyJOXrK8dGJ8Ld5gnBJWSVLG8Oe03/bugWopEzp6ecJykgWvo/Y/E7naJajK6SykUoSFTDzaQ5UQwG06WguRhOVakEdJL5hrwNxbv0i30mDy5dSuZLBSMpyhyQkhwoAm7EgnviWbLUhOVDBU1Lk/aIA0J3X04xDf0js9ryee19KEs2gJB9kZQtmEW7HOTv0C1pUFTUDN0RYsHKbWJA2jWKTSPziSNNYosog8MbTTeOHja1PEYMVRF8miqMjTxkGjWByFQSJ7RzLRaJ5GHTJn1cta/wAqVH0EABPha+cmoSNqh+/lBfygqHOSx9pKb9h09DB2D8nKinWmfOkqSgOEvlcqILAMdz6xV+UGIGdOUshtgHZYRF5nfgsnWnXkVGMjDGPFSR0ILo5SlKDA23B23PA0sQ5wmpKeql3BB47uxoVjxLphmGUcySFzq0SwwKkBBCwTxU6W90dKxHBZFkom1BG1RIHl0SIS01LLmjIoc2MrAq3212cW4RWq+jXKWULFxtGhGwg7RGjTBJ1gvavlKTLtS0cmUN+UP2nUGFNd8olfMtz2QbkBvLTyiqJEPuTeB86oqmy18yULIUHAcEBwWaxO3dDOoqwQUpukLarFp8zrzVqfV1FvAWgRMWPHOSy5WeYgjmQoAOp13dgbBzZ33EQplU0NBqStC6kXB1IhlJvHsGJ0/wAywymoxaZN+lnb3NwD3sP/AOcVT5OsCFTWy0kOhB5xe5kswPAqyjvMNuUGL/O6pc1JdGcoR+VByg97E98CZoeSu8uUEKlrFj0Q41cJLG22DsA+UOahBkVSRUSSGZYBUB369/nG+VsrMlD/AHk/pXFPnU+Uxox+JnL5AVdOBmLKQwKlEDcHLDwbwgcrjmabxG8Kh2w6TVZRHK542QFmjQVGNYQqY8MpC8wS+1h5tCcGDMOvMli56YYcdnm0GLpgkrR6QqaG4MO6AJMx6qTnLAKPZ1SA/jGInHMbd0QllLG/NbxgSWDQdSRc8iApQ1FyO0+x4XVWVBuAVqDJD6Pf94lUWEDmuvlT1tp1IGluMciyei5VlnaqsIllJDFABI77k8SSY81ppGV/LhHoOJ07IUoBgZanBclwDcnaYoRVsjrivJwTkm8GKjhR3bI2tXx7I5zQ5M08ZGrb41BDZbEcrqKT9RRJJ2KXc+Nj5RFVfKLVq+rySh+FIfxABikiJEmMooVyHsvlHPXMzTpili+rWfbCCdKIN/8AnjE8tN4mqUA7b8fjSJzwykMoVZbxtEkmJQnpcBEiDbv+POBZqLNySwMKGde+w7Iu6aaXsSH7PQi8VnkbOeX3tFsSIIGB1NKD/wAQjxvDkzZTBIzodQIDP94Fux+0RazNQ2tvj47oq2K1GWc6T0VC3btHp4xgMp6QAIv2E0apUuUnnQUqsQlThz09LWAZ+MUA6tF5oKdSCCZZZSARuBAAMD1Dwi/pOWxpyiGelnkBwyVabUkA+keeS49ExBzTzEpJOZC7fmDt5RR8FoVT50uUjrTFBI4PtPABz3QfT8MX1eZIvmDK+YYNUVek2p+jlbwLpcf+4e4RUuSivo0jco+sO/lnxJImyKGV9XTS0uPxEBn4hIHiYQ8j+p2KV6CGlnJKOHQ45T6I/MPRUVasdi2pt4xauUSCrKACSVBgP5oW1mBzUIzMc3AEjsLX36Rt9QCopzyUWpQxIiGGGKl1qLNfRmbuhcdIVMLWTTxjxqMEEB2Ie8mQAoqLOHYm7W1hADDPCQsZpiD1GJG1jtbaN8Kxo1eS1yTd3tE9MQJifzCOaTDTOlc/L+y5KRwBzN33aF+G1JVPSnY/pGu4sO1KaovkxAa8VfAppE1avxH1iyrPQim0NXlUoblH1McsTrmslwxyaDSzFDYhVtzj/mPMCYteNYgDTruQWax1BIcHeIpCp0dWnPcjk1YbXQSZm2IlToGMyOCuKEwnn4yBM0bgGO4JlCNRkOTkERxO0jcZA1OA6fIvgiT1k9qYyMiSLMuXI3qn8yv1RZ5x0+N0ZGQRTiYLfHGEHKRABlsAOkfQRkZAAVyhSDVJBDgzQ42daPXcOutjf6Mj9MZGQmvyjr9L9WLldcwq+SdA/wAUTYWE1raWOkZGRtDsT1P8So8tVE19WSXPPTLntMF8jeqr8yv0pjIyLv6nMvsXakH0vYkt4wfsHaYyMhUOeUcrh0z3+qorRjIyFiGXJyI2IyMhhTIb4B9ani4PHgYyMgSDHkv/AMn5/wAur+Kv9KYqmAD/AD6xsBmsNnXEZGQkvqUh9v7PQJ3Vjz8/WzPzr9TGRkc8Ozq1OUD4urod4hJGRkdOn9Tk1eTk6RqMjIoiJ2kRkZGRRcD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XGBcaGBgYFxgcGBseHRoYHBgaGB0YHCggGhslGxcVIjEhJSkrLi4uFx8zODMsNygtLisBCgoKDg0OGxAQGywkICQsLCwsLCwsLCwsLCwsLCwsLC8sLCwsLCwsLCwsLCwsLCwsLCwsLCwsLCwsLCwsLCwsLP/AABEIAMIBAwMBIgACEQEDEQH/xAAcAAACAgMBAQAAAAAAAAAAAAAEBQMGAAECBwj/xABJEAABAgQDAwkDCgQFAwQDAAABAhEAAwQhBRIxQVFhBhMiMnGBkaGxwdHwBxQjM0JSYnKy4XOCkqIVJFNj8UPC0pOjs+IWZIP/xAAZAQADAQEBAAAAAAAAAAAAAAABAgMABAX/xAAnEQACAgEEAQQCAwEAAAAAAAAAAQIRIQMSMUFRBBMiMmFxQoGhUv/aAAwDAQACEQMRAD8Aq1fymmIVlCALsS7tp7CDCafyhnqcFWXWwgnlXTtMXbUJUO26T5AQiIvfX7XvhQWxhhtUpc0JUXzBQve5BbzgWTMJJG9J8QH9REdLMyrSq/RUDodhgytlc1UKseitww2O/oYzACqnG3x8Xg7D6j6WUPxZT2Et/wBxhdOAAa4D2dn2wTJAUl93i3w3jAYUhnyUU9WgK2iYD3y1iEpW7E8B4MIO5O1PM1EtS7JSXPZopt9jAtMEkN4cNGjXkNYLxyCWfmmIgMTzIWO0BevlFFBs99fj0i8/JsHXUy2tMpla8GB/VFMoi4CQOs7HdbTzjWGujUr7XYY5QWIYuXDdxf3xxzhzkbC4drfDwcnOU/bmAW6ABA7gQ0YWiTDwyJoANpZfiXTpECc2tnIAudGEEUGciYkIW5TYK6LuoaO7eMczMLnsVFCUgbyD6v5QOzBGBnJPJfRIHeSn94+guUwekn/w5v8A8ao+e8NRkAzEHa4L7XtH0RjABpZr6FB80t7YI8T51QwmILkuFhRYv0kKAcd8dYVSkGWvdlL9inIbh7Y5lSEBbyllQbakjdt0jiZTkqGVnsTclRBbRIDhPHbv2Rn4EvsCtzpCi4fs9O+MboliCBr95uET1ktvoxZXe7brgRBi0kSmCeB46C3l5xrWBqwXPCalJw2pSobbt/J7opWVhpmYu48dpEWbAJJXRVCSeuAexwkeyKlVTShkJNmvexLm/ZAXNBawO8GvIqydqEHbpntHfJNPSqSSz01T4c2d+6J+T0lRp6k2YyUN3Le/cfOIsBC0qqMyQwp6gB95TYa6EExrBXgTJS6dwMwHsDKbu0iTEbjokE5lqYMesR4aRHUVOUA5QL2tuA7tSYjokqIUUhLbSo6FrDXbsg/kzRopGoLjcX126D4aNS1Mh8pbfsu49pjQLKyrQEuHuw8zbZE9bUBacqG1Lhw2pYBjezaQTV5JcCAVPlHUJUk/0uo+kDYXJzTZQ3qS/YCH9sFYNKSFAKZKukQTxSQ3bd4JpkoQsLJBDKZiDfKoXbdAbyCsCGYpyS+pfi5vDDD7SlnclX92VI/SfGBKaWMyhoGLP8bjBakgSCx68xAGux1e6DYRaCN/lGR3PljMWbxEZDWYuPKlBKJS9QoFPiBl9DFWnz9jgEWNi/paLXPImYalTvka4/CQPfFWUEu7ZjuJY93RIPrC9io4SUkXKu1mHrDLHDLVzcwh+clIL7SU9E7PwjWFS5oe8u/FSvY0Eqngy0kS09FRABzEB72dW99Xg0AjqSObDDVTv3fvDKmoMqApJfap7Mwci3ZCwz1EhwLaAJSkeQEF085bFLqCSDoXNr2BOsK10PF9h1XTEZnYIbosRtFm3PfwhFTgBVy3dpDqomKVIQrMSH+0QSzkMba/HGIauhcKUkOwc6QImlhlv+TSc9alwQFSZiBuOh9kVSip0hakgkGWpTuQAwBD8SCPOH/yez8tVTuCOkU/asShQ7GivY9LBqp2QgDnFgNoekbvpeB+Bn5OapKTkCb5UqUphfj2xqgqyhCzLJSxBLkZi+xIa2h3xqjqVBQK8l3DhMsHRnJSHOosdYllIX00pSmwuUghL7RfU6MzbYzxg0SKTis4hRcvbKWc63FxHCFlSgZqys7EuVE92vcICq1LlqKSfA2gzBKhOVaV86xYjmyxOoY3Fu2GrGBWkHVaFMLiX+dQSW/L1u5o+i6oZqVXGWnzAj5rFEgnoJmAfiUgegMfSErMaVOjGUjzCWjVSoK5PndMwhk9C1m52WG7lEGIJsqcFHIQRsyqln0ME/OM8uWFSUryoAcqZRO8EPZm7YXTaByWChwUH80+0CDGKQsmGSJdQ4zBRFiQSGO3fAmLqMxQyjQJCuCmv6QHNoVJ1S3FreOkSYSwmF2026bGguPYE+i84LNHzaYo2ZLK/ls8UBac0xgCb23NFwoEj5tWh/8ApE2P4Fe6EeEIdAJcm4F9B7BrCpdhvBacKkBUqeUBkrlAD8wV/wAQLRUagiYFHK8lTk6B8wLn8rHvhbR10yUmakGyQ4H8wtHVJis1GaaVErUM4RmVlQjRJbTMosX3JT96EafQ0GuwDlDSpShNyFPodEgjbx0eIOT00JKku7hxtuNnxug7IZoUqY3S8A2nc8K6n6FQyABQY5nL9jaNt3w9dCpjjF6QFQWoP9JkNwAzHiGLB9YhVQSQQULSD/ET7TARxBMxzM5wKUXLBKkvvYlJHidY5yyz1ZwH50LT+kKHnGjDywzlbwGzKQKchaSySNQbkbSDAkgAv0kqUxByqcHS53HV9+u+BpiFJIaaljtRMB8QkuO8RMkruSsEtYvfxZzBeDJWaqaVZZQsBtzW8RHVRKWZSUi5dRUQR2CAalfTAGrB+3bB0xCkSwQVpW4zEFgxdtOyN4Co8gvNTN6fBPujI6+ezPvHy90ZD0yZcuTEjnaWfJA3j+oN6vFZXRLdJICbB86kpOu5RBix8gKtZnqRMV10HKnTTblGmsV7G6FMqompUWGdRATdTEuOAsRr4QOzEvNo0K5auHSV4ZU+hjBJlh0lVixI1Zt+0bYWmqIBCOgDq3WParXuDCOsOPSI3g/HrAccGTyG4/JEvmwkAAg3Gp01OphfTqJUkHePWCK1SiiUkjqg37TbyAhjyfwlExJUpSgQWDN7rwseMlJckppCMsvojV9Wv2vEs480jJqQekwAGt9BstEtZmTMCcoXYqzOXZNzZ29sTYnKSoIUVhGdAAzJJSRr1kuQb7u+JtuxuY2Dor+bBWixDkdrWioqmGLiMNZCitScrOnKQoG2ttB59kU8yiTFEIgzDklb3ASlnUQ4S9rsD74tGCkLCRayXGy5JD798VfDpScwStxmIHZfWLXhVIlCyjnEqORwkBbte5dOXaNCYSfDY8eUI6vDFzpqykFQFntqIFwuyiBti24LK+jICmKczh9bnUbS0VilnKlpVNTlJWWcpSptTYKBAPHhDQyqBN5yNKekWvqgqbVhYdp2R9BYUl6SV/Ck+g3R80TK2ZMP0i1K7SW7hoI+kOS6noKc/wCxJ8kiHcaEg8nz7hdKtcsFKFkCzhJPa7CCF4dN/wBOZ/Qr3QHjSMhGUkDpBgdGP/2hYJ6vvK8TBURW8jpVFPFxLm9yFe6OFYYsgH5tNBU7lCFpOu0ZW9O2FaZ6j9pX9RjOdO8+JjPTb4ZlNLosuD0ipcmqTMCgFy2ugpVot7Gx12GEPzFSTlQQoj8JSrx0/uhhybqFBFSQSGQCGJsWXcbjpC2fik46zZh7Vq98Lsdje52HYbRn6TnkqYhPRBupi+V+LAONHeIJUiapM9a0nOtQ4DX7L2ygWG4ACCTWKlygonMtNyDsNmT3A+JMBK5TrJvKlHZ0kJVrrqHhVfQXnk6kImpDOlLfemywP1P6QPW02ZnmIsDqoq8MqYIlVslXXpwnjLWpPkvOPBoIVKp1DozFI4TJdv6pZJ/tgP3Fwht0Xhv/AAXysMGTNnBDtZJ172jBh6Nqlf0j3wxmUJMtKZa5ayC5yzEjZuXlPlEMyjmSwVTELAG0pLeOkaE5NfIWUVeBDWgJWQl2G+J8MolTlMLCzndrs26GGGFYMqoClgWG/aTu7osGCUyUIUlTDI4IuQN5vsOveYM5UimnBNiCrwVOf6MnQcbjWIq5GQocpKNbC53uDa3tieirDmUQLFRbg5sPCFOM1Gaaq9hYep8yYNZEvokmVlywQ2zoSv8AwjcLAqMhwYLByVnGXVSV/jAN/vOn2vD7l9hKjV5kIUrOkHopJuHGzgExWpeLKT9XKkobQ5M6hxeaVGLny7mmZS009ClAFgWJA6SXu35fOM7EKt/gM03MtaR+JkDxW0d0+GoRdU2Qk/xM58JYVCgpfW54x0hMamwWkGVhE1bJU4SkAEAsWDPdj4w5woc0Ugm23thPhKWmpfQuIdzZWbUNqG3dsK1Q12NcSnIly1L1UU5ffEVBO+cUqcvNpWg5WKApIDjRK32M0JJVKqYg51hEpNjMU7A/dSNVK/CPKBZ2JIlumnSUp2qUTnWfvEAskbkjTedYnsb/AGVU1x1Q2xqquEJIuyWYC2hsAw7hFfxDD1JJynokn4+N0Zhqiucly94sc9CGZdg7uNrRRqiSZVFU6k3OyLFhHKFKUsoBwCAWvfUPucA90BYpIt+a/FrwkMsiM47lQVKnZaEUk9aSuQOcCtebUlShvdIOYeEL6iUUSMqwpKgsFiCLMq5B0Ylu+FUmxcWO8WMNpHKCoSMpmlaPuTQJifBYMFQoDlfIHLj6T5GKfDqf+AjyEfP6MUkL+tpUg/ekLUg/0qzI8o9+5EqScOkZM2Tmi2ZszAkXazwZPBocnh/KigWhJdLpExTTAxSxfouHFiNt4rJhvW1s2RUz+aWpH0s0EDqnpnrJNj3iOfn9PM+vk82r/UkMB/NKPR/pywywK6fAsRG1Q0/wRShmp1oqBuRaaO2Wrpf05oRz55SSliFCxBBBHaDeG3IFMd4Cr6Op/h+xcLpQAdZDhN23n7I8fIGC+T6F81Ukgl0AAbSelYDvEdYvJyJ5oXyB5hD9ctmfglwkdh3xJySsooWDTVn5s5LlSiSe1X7QqSIZVimkyx2H1PthcA9njIPYTINhBLwtTOKDlVs8RB8lYV1b9lzFU7JSTNrjqkCiciVKAU+YAkBmu4GtngpGEVCurInHslrbxaDqHk9UJJKpeToljMWhFy2oUoHR/KBJmSYdgMqWilzKU/SUyT2kezziXD0fQTZqg4WTwLdUMdlh5wlXhykJyrqKZAfQzwojewl5oKl8pky5IlpZxYFrdojlkm2dUGkgPEkyZKEBImBSrlKiklNjqUgOersteK3MkFyWMG1M4TVEuX2BrHtL2gZVPMGzzitE7VA4kGMg4UEw3MZBNg1LlxaJdUZlCZRvkPocw8rRXEhodcnlPnQdCH98NPgkssUCMBjJgYkHZaJ6CiXNWES0lSju2DaSTYAbzaGFI0WIJ0h8tAkJCqkqCjdMgKIUdxmbZaeHWPDWI5lbKpLSSmbUbZuqJZ3Sgesr8Z7miuzppUoqUSVEuSdSd5hGrHjJxVBOJYmucp1kMLJSkMhI3JGz1MBxqOmhkgNnVLMKFpUDoRDxeKqYZjLHDKVHvAhBMiUSZimyJUexJPoIWSHhJLlWMZlUpQUrnBcaZPeLQrCoIGFzzqgj8xCfUx1/hJSCVTJYYGwUSeywgJxj2GT3LhL9ENKASf2iRakkaMbQNQAqWkDaYtGL4ZL5kqSGID66wkp0x4wtFfRLcWvH0R8nIP8AhlO7giWu3YtUeJcjqtQStIJDEG1jfW4vsj2/5PJql4fLKiVH6UEkueuqN7qlJx8CKFZ8nhfKKSPnVQP96b+tULxhs1XUlrV+VKj6CLfyirFoqagJIT9LN0AB66trPAdDVLWVZ1qUGGpJiep6tRXA0fTt9iOXydqXB5soOwqWhBHHpKBEMZon2FRMp5uXTOvNMTwStAJHiYmw1IUuakh85UHN2Z9Bp9qF8iU0UjPcCUNqT8jSkloQFKQpnyhy5AN2awfae6BKiVLlqBUJqwXDpyMp3cFyT4iGWPrTIlypTdJCecm8VzA6UnsRkH8xitU1JOmgzACX27OwQGvIY3eAudUUuVINMtbaZ55Tw+wkesQS8blo+ro6dJvdRmTDcMeuuAp9RlGUcXPGOcKkJmrKVzMhZ0nLmBO0Fi47bw6oEl4D/wD8knDqop0cUU8oHxKSY0eU1YbfOZgH4SEj+0COpnJ2aLoKZg3yy5/pLK8oDVS5bFwdxDGKJJ8Em2uTidXTVXVNmq7Ziz7YFyg3N4MMoRtKA2kMkLYvmJjgJ4QRVmORAaCngJwindXaLQ8k0YOVRI6JuNuu3xgCiWsIslBIPYoNB6qtJ6S0LBs5BzDwBtErVnR7GpV0SKlo4+EZHCsSkv1j/SfdG4Im2XgXmsTMtODn/US2b+YaK9YJw6kVKmpU4Ug7Rax3g3Ec85So6hmrP3sqU+Du0FyEJSM5QUBWmZZK1d2jcTGdpCpJsFqaAGasmyXcqJZI38SY6m1iygyaWWtMo9dQBzzPzK+7uTpDGXPSuy1c2ouApnTwfaO2IcWoamUAZhJlq6sxKnlq7Cmz8DeFTYXGhN/g0z7WVA3rWke147ThcsB1VCG/AlS/OwiNcoL26esRoQtjYNug7jKAVJ+ZggfTzCfyIT7TBLyR1ZCf5lKUfMtCZNO19xhogPGszVDSmDpdORJNgEoSN+qjpod8AVFWvMxWosb3LWMWKWnnJaFAhmDg7FDolh598IK6nYBeZPSysPtXDu2we+IqVtpnRPTSipRCJlweyEVQoFKgCHaDJClLUlCdVEAfG6LErBJcqSpIAKy7qPoNoHfEtP0+zLYJat9FN5PlOfKvQiLTKlSiFSyCoOCNLsLvtiuycHVlC3AY9+u7ZFk+ZzTJUARmKSxa7bb9kVnyNpvAglVSUTpnN9BKiw22HwY96+TFT4ejtm/qf2x89CkWkhxxbeOEfQHyVTgqgS2xax5CKJJO0RbPJ+Vk7/OVI/3Zn6jCyTMUxAcO1x6RY8aCTW1iVAfWKI79D4mK3zswTChXRKbqA4cdxt4wr04doO58IZ4VPSmalCiABwDu206m9o3yfpAqpaZ9XJzTJv5ZdyO8gDvhEZ5zudSYsc+uQKSZkB5yeoCYdgSgAsOKlsf5YMV8q8jajuP6ElZNXVc4tXXmzFHvKjlSOAskdghxJnGTIQhaCkhLFtjWfvipTpqk5ACQ3SbvcGLbJqlKSia4KSganS1wzavC6iG0SnYrTlKiodVWkDUE7LMSePrDTlBW51Nt4bITU6CVDtEUg8ZE1ErwWwTWNokXVKVqy+Cg/nrACVwTKmy2uSk9lvKCTOpdNKmAv9GoahJcdrK98Rqws/YWhXB8p8Fe+J1Uy8udAdPVzC+4tbTSFy1KGsIpaibp4C4QayhdidOtB6SSO0W8dICzxZJOJqTZ7btngbRytVPM68oA/el9A+A6Jhvdf8kDYumIkVJDvfuH/MdSqli6XT+WGszBZah9FOALWE0N/cm3lAlTgs6WHKCUjajpD+32xRTUlyLTi7NCrUdiTxOvlGRLS4WpaQoln2W7vKMgVDwU93V8sPlSUU/WAmTvu/YR2n7R4REucpa86i5iERKgRiYwnhwe4xqmxubToWEK6KgQUKAUgvvSbRtBdI7CPDSFuIDoKhF2hmLUVDBol+eW0ELyqNEwaGToPp6vpjc49YfVKAlagNH9bn1hLg2DzJywQkhAuVGwbhvi04khJKAlJzm3BW7v/aEbSkPtewJwhakySq3WOV9NA/dCeqXzgmK2gv3bfaYa1gKU5BolLd+095JgGlYEpI/4ia/6GeFtJeS9IelNP5UncWuR4gd5g+rq36JsT6xL86GUJAAAsws3ZCPF5qiUqfqm+890WWTneHQ1l06SAcoceyJqZSgDwszn4aBKSrTlEdzJxcK2FgfYY1Atk9TQpUht2nDwj0H5IlgUi06NPX+lHtjz2VNI7/gxf/kkP0E4f/sKPihPugpBTPOeWU0JxKedL38BC6txbnE5T+7bvSD/AJQJf+fn/mH6UxWzJO+M42hoyphOEYcupqEykaly50AAck8Gg/D6pAlrTMGYEO3YH12RLhnOU0lasrfOEqQlZ1yA/SZe2wMJ6xBS6hpGcLyFaiVoKosFM1JmK0N7angNwh7TYTJlyshZy5Lvvs3c0EUU0IlS0j7oc9weOFoClAJPVue3YPD1hHCzLUork7CUHMXyquADd91uMMuSWFplgTFAFV/DQpJ2j3QxqbCzPviGjqQnovwgpUBysG5SYKyTOlABI6yBYDin3d8I8IzCejVKhe4IIsSNYuvP50kKHQIKeJcMYr8+qKE9PpTZZyhZFynVuwjKeDnfGlwPp03bGEqTlJCXSc5UGtbKSfFRbc0IcRK5KkpWpKyUhSgzFLvbja4O7ZHM6omTC/OKTppbTsgKskLJKsxUSbkl1HtJuYWEWiurLcuDJkxCthSfEe+BniddIoA5wXGm6BAYosnO1RKQ41aGlJWFAABuBvhSDEqFQJaalyZSaLAnGlcD2pS8ZCQGMge0vLDu/R2gRImOUiJEiKkwiQrokbmPvgepQ4UOBiemuSwLNfgOPlA1dMypcu5Fra7LRN4Y9WitkRNTi77oJVRnK8RS0sltpPlGsKWS04LWlQygFtoENqLpLcJKcos/3ux9WJhFyVBDm7OBa+r6jtEWWlQSSvaTdtLWHpElH5FZT+JCZK15imWV5bqAcsN5a+sJKqcSQQwIhzis+ZJWmdKWUq0LFr+4tHM3EpNXaclMqb/rIDJV+dIt3iKRjSojKVysSierV78Pi8R1FwYY4jgk2SMyhmlnSYm6T2kad8LsusMkhW28k1LZIg+oDylDhbwgIFktHUyf9GXvGfBofZB8ueCkFtn7x6J8lEz6Od/EB/sI9keU0K+h4+p/aPQ/kiqgUTgC7KR5hUYLVSaKvy7H+dncSn9KYV4FhaqmfLko1WWfcNVHuDwz5al6ydwIH9qffB2F/wCToZlSbTakmTJ3hP8A1Fjz7wnfBAwDlTWpmTyJf1UoCVKGzKmz95c9hEVzES6WG20FTPdAqy60vsL+H7tFuERWWWOrm5EFWrC3hbxJEblK5sJHY53kwvq575EnQqS/ddvFoKr5lh3RAu41FM4xCtS3G8JcMrGnh7hTholxJPRfXSAsOl9J4IpeKOaCQokDckbP3iqcu6r6ZISGGUPxL38mg6TiZAAa7XJ08oj5RUBqZfOoAKpYAITtHAeHnCSdMrCLabK7T4iQw3R2qvvceFjCohjGs8NQd2KGdXXFQ3dkQ0nSeAs0McBQFTCCWce0QUhG7JDKjYSYsEnAZ0xsktS30KQSPHZ3wwTyKns80y5I/wB2YkHwDmCKVFzGRaTgFILKxGSDtGRZ83jI2AlfTEiRHCRE1NNKFBSdQXEFgVdjuikXaWSEzJdyptRc9geI6nCefEoFRGQLsBuJt4h/GGmHFK0gpPRd1A6pVv7Ihx+sTJkpUmygejxJfZ2PHJue47mo7BHiNNLk5UrUFEhyhIuH0B8t0IlynLt3RiJqlEqJck3J146xKiYeAb7T+kWSo5m7ZJIXMl9QkcPTWLDguIzFWWEhuH7xVaipzFtkdUFUpKxfaIItWWnGby33H2tCIQ/mKzJWk2Leyx8QfCK/DITgc4HyinUx6BdB1QoOg7wQYsKKSirryCmlqP8ATV9So/hP2PSKLHSZjEQWjJheO4dU0yyiegyzssClXFKtFDshamtZJSQXNuEWnA+Wq0A01UhNTT7EruoD8Kt4guv5ESqlJnYZNz7TTrLTE/lJ63YfHZCNNFoyg6XDKfIrikFLPm37LX9kX35HVEfOO2V/3x5xPQZSyiYlSVpsUFJSoHiDpHoHySzSpU8n/bYbrqjLgbUcX+zvEcMVUYkuUnWZMTfcMqcx7gCYA5fYimZUplS/qadpUsDTo9dXeqz7kiLdUj5oK2tP1iyJNP2kDModjH/0zvjy43WnvMUguzlmyaYYTVM8mYwLNZ/j4tDWqWwJhbLptCdtzDzYunG2Nq5f0qQC5DHxIYeA84mrp1xdtISJKklxq8OKTAa+oI5qkm9pQUjuK2HnEEzs1IfFJHVYnMkDygTDlBMxObQqAPm8XCj5DVIH+ZmU8n80wFY4FKbHxiOdg+HSiCusMwgu0pH/AJOYZENtOmysLlNDPC5hTJUwYZrq2F2DdsM6WtpFzBLkyFKJ1VMLhtpa0D4hLUpaVZky0oKwkNobhwNHZ9+2FmsZH0n8sFIxwJzEgMdsKHhtihfMq5vqdT2wqCY0OA6nJjxYeRuJGnWuYlCFKKcozpCmu5IBs9orwTDTCdCNusMIWqv5X1a/+qW2pHRSR2Jis4lmmOSVqUXcFXRG5g/brBQMRmDWbBuxQl5o7jGQ2KIyNRgkK9kdogeWuwvsiYKgg4DqGsMsuNNogfltUkqlp2BJPizeUdyACoDefKBeW4Inp3ZEt5xKVb0Vi3sYjE2N86YgjHhydk4XEkhTqECgxNTDpCA0MmXCbOKFoGrhvIEfHGFk7U9sE18smWlQN0lN/jugNRck7y8CIdRWtxhMYDGBOzbDSh5OVU3qU8w8cpA8VMIeyQlqSxSofHxeGVFWLlkLlqKVDQgsYskr5NqtSfpTKkg/6iwCPC3nBMvktQU6QKnEASNktIB/uJBgqQGmTSeUVLXIErE5QKtE1CA0xPaRs8t7w85L8lfmZWqXNTOkzMuRYsbHRQ33/YaRXV4xg0j6uTMnqGmYkA9oPRi08kMalVEmfPFOKeRTpIGUtmUWUzXGwd6xCy/A8fyLeV9FVVSpcmTJWpEvMX0SVKUSblhZOUeMKaX5OKnNmnLkyQ2i5nS8AGPjFpNemql8xKqplLUalJU6FEgEsS1uxu/SPNeVOGVtOvLVGYQTZWZRQrsOncQDwgxbBJIacosGoqdHTqjOXsRKTlD7lKU9uyKmuoE1QAGQbA8B1Uy7bvWOJK2Iv3wHkZJJDGdJZ9AQb2g5PKOsTLEv5xMMsaDMSw3B9nCF03pAvZQAIv1v390cpIMt3D+cDgc6m1S19ZSldpJ9YwGApc64eDCphFoytHNONMsnJCRdcz+UeRPsgjlFPyJOXrK8dGJ8Ld5gnBJWSVLG8Oe03/bugWopEzp6ecJykgWvo/Y/E7naJajK6SykUoSFTDzaQ5UQwG06WguRhOVakEdJL5hrwNxbv0i30mDy5dSuZLBSMpyhyQkhwoAm7EgnviWbLUhOVDBU1Lk/aIA0J3X04xDf0js9ryee19KEs2gJB9kZQtmEW7HOTv0C1pUFTUDN0RYsHKbWJA2jWKTSPziSNNYosog8MbTTeOHja1PEYMVRF8miqMjTxkGjWByFQSJ7RzLRaJ5GHTJn1cta/wAqVH0EABPha+cmoSNqh+/lBfygqHOSx9pKb9h09DB2D8nKinWmfOkqSgOEvlcqILAMdz6xV+UGIGdOUshtgHZYRF5nfgsnWnXkVGMjDGPFSR0ILo5SlKDA23B23PA0sQ5wmpKeql3BB47uxoVjxLphmGUcySFzq0SwwKkBBCwTxU6W90dKxHBZFkom1BG1RIHl0SIS01LLmjIoc2MrAq3212cW4RWq+jXKWULFxtGhGwg7RGjTBJ1gvavlKTLtS0cmUN+UP2nUGFNd8olfMtz2QbkBvLTyiqJEPuTeB86oqmy18yULIUHAcEBwWaxO3dDOoqwQUpukLarFp8zrzVqfV1FvAWgRMWPHOSy5WeYgjmQoAOp13dgbBzZ33EQplU0NBqStC6kXB1IhlJvHsGJ0/wAywymoxaZN+lnb3NwD3sP/AOcVT5OsCFTWy0kOhB5xe5kswPAqyjvMNuUGL/O6pc1JdGcoR+VByg97E98CZoeSu8uUEKlrFj0Q41cJLG22DsA+UOahBkVSRUSSGZYBUB369/nG+VsrMlD/AHk/pXFPnU+Uxox+JnL5AVdOBmLKQwKlEDcHLDwbwgcrjmabxG8Kh2w6TVZRHK542QFmjQVGNYQqY8MpC8wS+1h5tCcGDMOvMli56YYcdnm0GLpgkrR6QqaG4MO6AJMx6qTnLAKPZ1SA/jGInHMbd0QllLG/NbxgSWDQdSRc8iApQ1FyO0+x4XVWVBuAVqDJD6Pf94lUWEDmuvlT1tp1IGluMciyei5VlnaqsIllJDFABI77k8SSY81ppGV/LhHoOJ07IUoBgZanBclwDcnaYoRVsjrivJwTkm8GKjhR3bI2tXx7I5zQ5M08ZGrb41BDZbEcrqKT9RRJJ2KXc+Nj5RFVfKLVq+rySh+FIfxABikiJEmMooVyHsvlHPXMzTpili+rWfbCCdKIN/8AnjE8tN4mqUA7b8fjSJzwykMoVZbxtEkmJQnpcBEiDbv+POBZqLNySwMKGde+w7Iu6aaXsSH7PQi8VnkbOeX3tFsSIIGB1NKD/wAQjxvDkzZTBIzodQIDP94Fux+0RazNQ2tvj47oq2K1GWc6T0VC3btHp4xgMp6QAIv2E0apUuUnnQUqsQlThz09LWAZ+MUA6tF5oKdSCCZZZSARuBAAMD1Dwi/pOWxpyiGelnkBwyVabUkA+keeS49ExBzTzEpJOZC7fmDt5RR8FoVT50uUjrTFBI4PtPABz3QfT8MX1eZIvmDK+YYNUVek2p+jlbwLpcf+4e4RUuSivo0jco+sO/lnxJImyKGV9XTS0uPxEBn4hIHiYQ8j+p2KV6CGlnJKOHQ45T6I/MPRUVasdi2pt4xauUSCrKACSVBgP5oW1mBzUIzMc3AEjsLX36Rt9QCopzyUWpQxIiGGGKl1qLNfRmbuhcdIVMLWTTxjxqMEEB2Ie8mQAoqLOHYm7W1hADDPCQsZpiD1GJG1jtbaN8Kxo1eS1yTd3tE9MQJifzCOaTDTOlc/L+y5KRwBzN33aF+G1JVPSnY/pGu4sO1KaovkxAa8VfAppE1avxH1iyrPQim0NXlUoblH1McsTrmslwxyaDSzFDYhVtzj/mPMCYteNYgDTruQWax1BIcHeIpCp0dWnPcjk1YbXQSZm2IlToGMyOCuKEwnn4yBM0bgGO4JlCNRkOTkERxO0jcZA1OA6fIvgiT1k9qYyMiSLMuXI3qn8yv1RZ5x0+N0ZGQRTiYLfHGEHKRABlsAOkfQRkZAAVyhSDVJBDgzQ42daPXcOutjf6Mj9MZGQmvyjr9L9WLldcwq+SdA/wAUTYWE1raWOkZGRtDsT1P8So8tVE19WSXPPTLntMF8jeqr8yv0pjIyLv6nMvsXakH0vYkt4wfsHaYyMhUOeUcrh0z3+qorRjIyFiGXJyI2IyMhhTIb4B9ani4PHgYyMgSDHkv/AMn5/wAur+Kv9KYqmAD/AD6xsBmsNnXEZGQkvqUh9v7PQJ3Vjz8/WzPzr9TGRkc8Ozq1OUD4urod4hJGRkdOn9Tk1eTk6RqMjIoiJ2kRkZGRRcD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hUXGBcaGBgYFxgcGBseHRoYHBgaGB0YHCggGhslGxcVIjEhJSkrLi4uFx8zODMsNygtLisBCgoKDg0OGxAQGywkICQsLCwsLCwsLCwsLCwsLCwsLC8sLCwsLCwsLCwsLCwsLCwsLCwsLCwsLCwsLCwsLCwsLP/AABEIAMIBAwMBIgACEQEDEQH/xAAcAAACAgMBAQAAAAAAAAAAAAAEBQMGAAECBwj/xABJEAABAgQDAwkDCgQFAwQDAAABAhEAAwQhBRIxQVFhBhMiMnGBkaGxwdHwBxQjM0JSYnKy4XOCkqIVJFNj8UPC0pOjs+IWZIP/xAAZAQADAQEBAAAAAAAAAAAAAAABAgMABAX/xAAnEQACAgEEAQQCAwEAAAAAAAAAAQIRIQMSMUFRBBMiMmFxQoGhUv/aAAwDAQACEQMRAD8Aq1fymmIVlCALsS7tp7CDCafyhnqcFWXWwgnlXTtMXbUJUO26T5AQiIvfX7XvhQWxhhtUpc0JUXzBQve5BbzgWTMJJG9J8QH9REdLMyrSq/RUDodhgytlc1UKseitww2O/oYzACqnG3x8Xg7D6j6WUPxZT2Et/wBxhdOAAa4D2dn2wTJAUl93i3w3jAYUhnyUU9WgK2iYD3y1iEpW7E8B4MIO5O1PM1EtS7JSXPZopt9jAtMEkN4cNGjXkNYLxyCWfmmIgMTzIWO0BevlFFBs99fj0i8/JsHXUy2tMpla8GB/VFMoi4CQOs7HdbTzjWGujUr7XYY5QWIYuXDdxf3xxzhzkbC4drfDwcnOU/bmAW6ABA7gQ0YWiTDwyJoANpZfiXTpECc2tnIAudGEEUGciYkIW5TYK6LuoaO7eMczMLnsVFCUgbyD6v5QOzBGBnJPJfRIHeSn94+guUwekn/w5v8A8ao+e8NRkAzEHa4L7XtH0RjABpZr6FB80t7YI8T51QwmILkuFhRYv0kKAcd8dYVSkGWvdlL9inIbh7Y5lSEBbyllQbakjdt0jiZTkqGVnsTclRBbRIDhPHbv2Rn4EvsCtzpCi4fs9O+MboliCBr95uET1ktvoxZXe7brgRBi0kSmCeB46C3l5xrWBqwXPCalJw2pSobbt/J7opWVhpmYu48dpEWbAJJXRVCSeuAexwkeyKlVTShkJNmvexLm/ZAXNBawO8GvIqydqEHbpntHfJNPSqSSz01T4c2d+6J+T0lRp6k2YyUN3Le/cfOIsBC0qqMyQwp6gB95TYa6EExrBXgTJS6dwMwHsDKbu0iTEbjokE5lqYMesR4aRHUVOUA5QL2tuA7tSYjokqIUUhLbSo6FrDXbsg/kzRopGoLjcX126D4aNS1Mh8pbfsu49pjQLKyrQEuHuw8zbZE9bUBacqG1Lhw2pYBjezaQTV5JcCAVPlHUJUk/0uo+kDYXJzTZQ3qS/YCH9sFYNKSFAKZKukQTxSQ3bd4JpkoQsLJBDKZiDfKoXbdAbyCsCGYpyS+pfi5vDDD7SlnclX92VI/SfGBKaWMyhoGLP8bjBakgSCx68xAGux1e6DYRaCN/lGR3PljMWbxEZDWYuPKlBKJS9QoFPiBl9DFWnz9jgEWNi/paLXPImYalTvka4/CQPfFWUEu7ZjuJY93RIPrC9io4SUkXKu1mHrDLHDLVzcwh+clIL7SU9E7PwjWFS5oe8u/FSvY0Eqngy0kS09FRABzEB72dW99Xg0AjqSObDDVTv3fvDKmoMqApJfap7Mwci3ZCwz1EhwLaAJSkeQEF085bFLqCSDoXNr2BOsK10PF9h1XTEZnYIbosRtFm3PfwhFTgBVy3dpDqomKVIQrMSH+0QSzkMba/HGIauhcKUkOwc6QImlhlv+TSc9alwQFSZiBuOh9kVSip0hakgkGWpTuQAwBD8SCPOH/yez8tVTuCOkU/asShQ7GivY9LBqp2QgDnFgNoekbvpeB+Bn5OapKTkCb5UqUphfj2xqgqyhCzLJSxBLkZi+xIa2h3xqjqVBQK8l3DhMsHRnJSHOosdYllIX00pSmwuUghL7RfU6MzbYzxg0SKTis4hRcvbKWc63FxHCFlSgZqys7EuVE92vcICq1LlqKSfA2gzBKhOVaV86xYjmyxOoY3Fu2GrGBWkHVaFMLiX+dQSW/L1u5o+i6oZqVXGWnzAj5rFEgnoJmAfiUgegMfSErMaVOjGUjzCWjVSoK5PndMwhk9C1m52WG7lEGIJsqcFHIQRsyqln0ME/OM8uWFSUryoAcqZRO8EPZm7YXTaByWChwUH80+0CDGKQsmGSJdQ4zBRFiQSGO3fAmLqMxQyjQJCuCmv6QHNoVJ1S3FreOkSYSwmF2026bGguPYE+i84LNHzaYo2ZLK/ls8UBac0xgCb23NFwoEj5tWh/8ApE2P4Fe6EeEIdAJcm4F9B7BrCpdhvBacKkBUqeUBkrlAD8wV/wAQLRUagiYFHK8lTk6B8wLn8rHvhbR10yUmakGyQ4H8wtHVJis1GaaVErUM4RmVlQjRJbTMosX3JT96EafQ0GuwDlDSpShNyFPodEgjbx0eIOT00JKku7hxtuNnxug7IZoUqY3S8A2nc8K6n6FQyABQY5nL9jaNt3w9dCpjjF6QFQWoP9JkNwAzHiGLB9YhVQSQQULSD/ET7TARxBMxzM5wKUXLBKkvvYlJHidY5yyz1ZwH50LT+kKHnGjDywzlbwGzKQKchaSySNQbkbSDAkgAv0kqUxByqcHS53HV9+u+BpiFJIaaljtRMB8QkuO8RMkruSsEtYvfxZzBeDJWaqaVZZQsBtzW8RHVRKWZSUi5dRUQR2CAalfTAGrB+3bB0xCkSwQVpW4zEFgxdtOyN4Co8gvNTN6fBPujI6+ezPvHy90ZD0yZcuTEjnaWfJA3j+oN6vFZXRLdJICbB86kpOu5RBix8gKtZnqRMV10HKnTTblGmsV7G6FMqompUWGdRATdTEuOAsRr4QOzEvNo0K5auHSV4ZU+hjBJlh0lVixI1Zt+0bYWmqIBCOgDq3WParXuDCOsOPSI3g/HrAccGTyG4/JEvmwkAAg3Gp01OphfTqJUkHePWCK1SiiUkjqg37TbyAhjyfwlExJUpSgQWDN7rwseMlJckppCMsvojV9Wv2vEs480jJqQekwAGt9BstEtZmTMCcoXYqzOXZNzZ29sTYnKSoIUVhGdAAzJJSRr1kuQb7u+JtuxuY2Dor+bBWixDkdrWioqmGLiMNZCitScrOnKQoG2ttB59kU8yiTFEIgzDklb3ASlnUQ4S9rsD74tGCkLCRayXGy5JD798VfDpScwStxmIHZfWLXhVIlCyjnEqORwkBbte5dOXaNCYSfDY8eUI6vDFzpqykFQFntqIFwuyiBti24LK+jICmKczh9bnUbS0VilnKlpVNTlJWWcpSptTYKBAPHhDQyqBN5yNKekWvqgqbVhYdp2R9BYUl6SV/Ck+g3R80TK2ZMP0i1K7SW7hoI+kOS6noKc/wCxJ8kiHcaEg8nz7hdKtcsFKFkCzhJPa7CCF4dN/wBOZ/Qr3QHjSMhGUkDpBgdGP/2hYJ6vvK8TBURW8jpVFPFxLm9yFe6OFYYsgH5tNBU7lCFpOu0ZW9O2FaZ6j9pX9RjOdO8+JjPTb4ZlNLosuD0ipcmqTMCgFy2ugpVot7Gx12GEPzFSTlQQoj8JSrx0/uhhybqFBFSQSGQCGJsWXcbjpC2fik46zZh7Vq98Lsdje52HYbRn6TnkqYhPRBupi+V+LAONHeIJUiapM9a0nOtQ4DX7L2ygWG4ACCTWKlygonMtNyDsNmT3A+JMBK5TrJvKlHZ0kJVrrqHhVfQXnk6kImpDOlLfemywP1P6QPW02ZnmIsDqoq8MqYIlVslXXpwnjLWpPkvOPBoIVKp1DozFI4TJdv6pZJ/tgP3Fwht0Xhv/AAXysMGTNnBDtZJ172jBh6Nqlf0j3wxmUJMtKZa5ayC5yzEjZuXlPlEMyjmSwVTELAG0pLeOkaE5NfIWUVeBDWgJWQl2G+J8MolTlMLCzndrs26GGGFYMqoClgWG/aTu7osGCUyUIUlTDI4IuQN5vsOveYM5UimnBNiCrwVOf6MnQcbjWIq5GQocpKNbC53uDa3tieirDmUQLFRbg5sPCFOM1Gaaq9hYep8yYNZEvokmVlywQ2zoSv8AwjcLAqMhwYLByVnGXVSV/jAN/vOn2vD7l9hKjV5kIUrOkHopJuHGzgExWpeLKT9XKkobQ5M6hxeaVGLny7mmZS009ClAFgWJA6SXu35fOM7EKt/gM03MtaR+JkDxW0d0+GoRdU2Qk/xM58JYVCgpfW54x0hMamwWkGVhE1bJU4SkAEAsWDPdj4w5woc0Ugm23thPhKWmpfQuIdzZWbUNqG3dsK1Q12NcSnIly1L1UU5ffEVBO+cUqcvNpWg5WKApIDjRK32M0JJVKqYg51hEpNjMU7A/dSNVK/CPKBZ2JIlumnSUp2qUTnWfvEAskbkjTedYnsb/AGVU1x1Q2xqquEJIuyWYC2hsAw7hFfxDD1JJynokn4+N0Zhqiucly94sc9CGZdg7uNrRRqiSZVFU6k3OyLFhHKFKUsoBwCAWvfUPucA90BYpIt+a/FrwkMsiM47lQVKnZaEUk9aSuQOcCtebUlShvdIOYeEL6iUUSMqwpKgsFiCLMq5B0Ylu+FUmxcWO8WMNpHKCoSMpmlaPuTQJifBYMFQoDlfIHLj6T5GKfDqf+AjyEfP6MUkL+tpUg/ekLUg/0qzI8o9+5EqScOkZM2Tmi2ZszAkXazwZPBocnh/KigWhJdLpExTTAxSxfouHFiNt4rJhvW1s2RUz+aWpH0s0EDqnpnrJNj3iOfn9PM+vk82r/UkMB/NKPR/pywywK6fAsRG1Q0/wRShmp1oqBuRaaO2Wrpf05oRz55SSliFCxBBBHaDeG3IFMd4Cr6Op/h+xcLpQAdZDhN23n7I8fIGC+T6F81Ukgl0AAbSelYDvEdYvJyJ5oXyB5hD9ctmfglwkdh3xJySsooWDTVn5s5LlSiSe1X7QqSIZVimkyx2H1PthcA9njIPYTINhBLwtTOKDlVs8RB8lYV1b9lzFU7JSTNrjqkCiciVKAU+YAkBmu4GtngpGEVCurInHslrbxaDqHk9UJJKpeToljMWhFy2oUoHR/KBJmSYdgMqWilzKU/SUyT2kezziXD0fQTZqg4WTwLdUMdlh5wlXhykJyrqKZAfQzwojewl5oKl8pky5IlpZxYFrdojlkm2dUGkgPEkyZKEBImBSrlKiklNjqUgOersteK3MkFyWMG1M4TVEuX2BrHtL2gZVPMGzzitE7VA4kGMg4UEw3MZBNg1LlxaJdUZlCZRvkPocw8rRXEhodcnlPnQdCH98NPgkssUCMBjJgYkHZaJ6CiXNWES0lSju2DaSTYAbzaGFI0WIJ0h8tAkJCqkqCjdMgKIUdxmbZaeHWPDWI5lbKpLSSmbUbZuqJZ3Sgesr8Z7miuzppUoqUSVEuSdSd5hGrHjJxVBOJYmucp1kMLJSkMhI3JGz1MBxqOmhkgNnVLMKFpUDoRDxeKqYZjLHDKVHvAhBMiUSZimyJUexJPoIWSHhJLlWMZlUpQUrnBcaZPeLQrCoIGFzzqgj8xCfUx1/hJSCVTJYYGwUSeywgJxj2GT3LhL9ENKASf2iRakkaMbQNQAqWkDaYtGL4ZL5kqSGID66wkp0x4wtFfRLcWvH0R8nIP8AhlO7giWu3YtUeJcjqtQStIJDEG1jfW4vsj2/5PJql4fLKiVH6UEkueuqN7qlJx8CKFZ8nhfKKSPnVQP96b+tULxhs1XUlrV+VKj6CLfyirFoqagJIT9LN0AB66trPAdDVLWVZ1qUGGpJiep6tRXA0fTt9iOXydqXB5soOwqWhBHHpKBEMZon2FRMp5uXTOvNMTwStAJHiYmw1IUuakh85UHN2Z9Bp9qF8iU0UjPcCUNqT8jSkloQFKQpnyhy5AN2awfae6BKiVLlqBUJqwXDpyMp3cFyT4iGWPrTIlypTdJCecm8VzA6UnsRkH8xitU1JOmgzACX27OwQGvIY3eAudUUuVINMtbaZ55Tw+wkesQS8blo+ro6dJvdRmTDcMeuuAp9RlGUcXPGOcKkJmrKVzMhZ0nLmBO0Fi47bw6oEl4D/wD8knDqop0cUU8oHxKSY0eU1YbfOZgH4SEj+0COpnJ2aLoKZg3yy5/pLK8oDVS5bFwdxDGKJJ8Em2uTidXTVXVNmq7Ziz7YFyg3N4MMoRtKA2kMkLYvmJjgJ4QRVmORAaCngJwindXaLQ8k0YOVRI6JuNuu3xgCiWsIslBIPYoNB6qtJ6S0LBs5BzDwBtErVnR7GpV0SKlo4+EZHCsSkv1j/SfdG4Im2XgXmsTMtODn/US2b+YaK9YJw6kVKmpU4Ug7Rax3g3Ec85So6hmrP3sqU+Du0FyEJSM5QUBWmZZK1d2jcTGdpCpJsFqaAGasmyXcqJZI38SY6m1iygyaWWtMo9dQBzzPzK+7uTpDGXPSuy1c2ouApnTwfaO2IcWoamUAZhJlq6sxKnlq7Cmz8DeFTYXGhN/g0z7WVA3rWke147ThcsB1VCG/AlS/OwiNcoL26esRoQtjYNug7jKAVJ+ZggfTzCfyIT7TBLyR1ZCf5lKUfMtCZNO19xhogPGszVDSmDpdORJNgEoSN+qjpod8AVFWvMxWosb3LWMWKWnnJaFAhmDg7FDolh598IK6nYBeZPSysPtXDu2we+IqVtpnRPTSipRCJlweyEVQoFKgCHaDJClLUlCdVEAfG6LErBJcqSpIAKy7qPoNoHfEtP0+zLYJat9FN5PlOfKvQiLTKlSiFSyCoOCNLsLvtiuycHVlC3AY9+u7ZFk+ZzTJUARmKSxa7bb9kVnyNpvAglVSUTpnN9BKiw22HwY96+TFT4ejtm/qf2x89CkWkhxxbeOEfQHyVTgqgS2xax5CKJJO0RbPJ+Vk7/OVI/3Zn6jCyTMUxAcO1x6RY8aCTW1iVAfWKI79D4mK3zswTChXRKbqA4cdxt4wr04doO58IZ4VPSmalCiABwDu206m9o3yfpAqpaZ9XJzTJv5ZdyO8gDvhEZ5zudSYsc+uQKSZkB5yeoCYdgSgAsOKlsf5YMV8q8jajuP6ElZNXVc4tXXmzFHvKjlSOAskdghxJnGTIQhaCkhLFtjWfvipTpqk5ACQ3SbvcGLbJqlKSia4KSganS1wzavC6iG0SnYrTlKiodVWkDUE7LMSePrDTlBW51Nt4bITU6CVDtEUg8ZE1ErwWwTWNokXVKVqy+Cg/nrACVwTKmy2uSk9lvKCTOpdNKmAv9GoahJcdrK98Rqws/YWhXB8p8Fe+J1Uy8udAdPVzC+4tbTSFy1KGsIpaibp4C4QayhdidOtB6SSO0W8dICzxZJOJqTZ7btngbRytVPM68oA/el9A+A6Jhvdf8kDYumIkVJDvfuH/MdSqli6XT+WGszBZah9FOALWE0N/cm3lAlTgs6WHKCUjajpD+32xRTUlyLTi7NCrUdiTxOvlGRLS4WpaQoln2W7vKMgVDwU93V8sPlSUU/WAmTvu/YR2n7R4REucpa86i5iERKgRiYwnhwe4xqmxubToWEK6KgQUKAUgvvSbRtBdI7CPDSFuIDoKhF2hmLUVDBol+eW0ELyqNEwaGToPp6vpjc49YfVKAlagNH9bn1hLg2DzJywQkhAuVGwbhvi04khJKAlJzm3BW7v/aEbSkPtewJwhakySq3WOV9NA/dCeqXzgmK2gv3bfaYa1gKU5BolLd+095JgGlYEpI/4ia/6GeFtJeS9IelNP5UncWuR4gd5g+rq36JsT6xL86GUJAAAsws3ZCPF5qiUqfqm+890WWTneHQ1l06SAcoceyJqZSgDwszn4aBKSrTlEdzJxcK2FgfYY1Atk9TQpUht2nDwj0H5IlgUi06NPX+lHtjz2VNI7/gxf/kkP0E4f/sKPihPugpBTPOeWU0JxKedL38BC6txbnE5T+7bvSD/AJQJf+fn/mH6UxWzJO+M42hoyphOEYcupqEykaly50AAck8Gg/D6pAlrTMGYEO3YH12RLhnOU0lasrfOEqQlZ1yA/SZe2wMJ6xBS6hpGcLyFaiVoKosFM1JmK0N7angNwh7TYTJlyshZy5Lvvs3c0EUU0IlS0j7oc9weOFoClAJPVue3YPD1hHCzLUork7CUHMXyquADd91uMMuSWFplgTFAFV/DQpJ2j3QxqbCzPviGjqQnovwgpUBysG5SYKyTOlABI6yBYDin3d8I8IzCejVKhe4IIsSNYuvP50kKHQIKeJcMYr8+qKE9PpTZZyhZFynVuwjKeDnfGlwPp03bGEqTlJCXSc5UGtbKSfFRbc0IcRK5KkpWpKyUhSgzFLvbja4O7ZHM6omTC/OKTppbTsgKskLJKsxUSbkl1HtJuYWEWiurLcuDJkxCthSfEe+BniddIoA5wXGm6BAYosnO1RKQ41aGlJWFAABuBvhSDEqFQJaalyZSaLAnGlcD2pS8ZCQGMge0vLDu/R2gRImOUiJEiKkwiQrokbmPvgepQ4UOBiemuSwLNfgOPlA1dMypcu5Fra7LRN4Y9WitkRNTi77oJVRnK8RS0sltpPlGsKWS04LWlQygFtoENqLpLcJKcos/3ux9WJhFyVBDm7OBa+r6jtEWWlQSSvaTdtLWHpElH5FZT+JCZK15imWV5bqAcsN5a+sJKqcSQQwIhzis+ZJWmdKWUq0LFr+4tHM3EpNXaclMqb/rIDJV+dIt3iKRjSojKVysSierV78Pi8R1FwYY4jgk2SMyhmlnSYm6T2kad8LsusMkhW28k1LZIg+oDylDhbwgIFktHUyf9GXvGfBofZB8ueCkFtn7x6J8lEz6Od/EB/sI9keU0K+h4+p/aPQ/kiqgUTgC7KR5hUYLVSaKvy7H+dncSn9KYV4FhaqmfLko1WWfcNVHuDwz5al6ydwIH9qffB2F/wCToZlSbTakmTJ3hP8A1Fjz7wnfBAwDlTWpmTyJf1UoCVKGzKmz95c9hEVzES6WG20FTPdAqy60vsL+H7tFuERWWWOrm5EFWrC3hbxJEblK5sJHY53kwvq575EnQqS/ddvFoKr5lh3RAu41FM4xCtS3G8JcMrGnh7hTholxJPRfXSAsOl9J4IpeKOaCQokDckbP3iqcu6r6ZISGGUPxL38mg6TiZAAa7XJ08oj5RUBqZfOoAKpYAITtHAeHnCSdMrCLabK7T4iQw3R2qvvceFjCohjGs8NQd2KGdXXFQ3dkQ0nSeAs0McBQFTCCWce0QUhG7JDKjYSYsEnAZ0xsktS30KQSPHZ3wwTyKns80y5I/wB2YkHwDmCKVFzGRaTgFILKxGSDtGRZ83jI2AlfTEiRHCRE1NNKFBSdQXEFgVdjuikXaWSEzJdyptRc9geI6nCefEoFRGQLsBuJt4h/GGmHFK0gpPRd1A6pVv7Ihx+sTJkpUmygejxJfZ2PHJue47mo7BHiNNLk5UrUFEhyhIuH0B8t0IlynLt3RiJqlEqJck3J146xKiYeAb7T+kWSo5m7ZJIXMl9QkcPTWLDguIzFWWEhuH7xVaipzFtkdUFUpKxfaIItWWnGby33H2tCIQ/mKzJWk2Leyx8QfCK/DITgc4HyinUx6BdB1QoOg7wQYsKKSirryCmlqP8ATV9So/hP2PSKLHSZjEQWjJheO4dU0yyiegyzssClXFKtFDshamtZJSQXNuEWnA+Wq0A01UhNTT7EruoD8Kt4guv5ESqlJnYZNz7TTrLTE/lJ63YfHZCNNFoyg6XDKfIrikFLPm37LX9kX35HVEfOO2V/3x5xPQZSyiYlSVpsUFJSoHiDpHoHySzSpU8n/bYbrqjLgbUcX+zvEcMVUYkuUnWZMTfcMqcx7gCYA5fYimZUplS/qadpUsDTo9dXeqz7kiLdUj5oK2tP1iyJNP2kDModjH/0zvjy43WnvMUguzlmyaYYTVM8mYwLNZ/j4tDWqWwJhbLptCdtzDzYunG2Nq5f0qQC5DHxIYeA84mrp1xdtISJKklxq8OKTAa+oI5qkm9pQUjuK2HnEEzs1IfFJHVYnMkDygTDlBMxObQqAPm8XCj5DVIH+ZmU8n80wFY4FKbHxiOdg+HSiCusMwgu0pH/AJOYZENtOmysLlNDPC5hTJUwYZrq2F2DdsM6WtpFzBLkyFKJ1VMLhtpa0D4hLUpaVZky0oKwkNobhwNHZ9+2FmsZH0n8sFIxwJzEgMdsKHhtihfMq5vqdT2wqCY0OA6nJjxYeRuJGnWuYlCFKKcozpCmu5IBs9orwTDTCdCNusMIWqv5X1a/+qW2pHRSR2Jis4lmmOSVqUXcFXRG5g/brBQMRmDWbBuxQl5o7jGQ2KIyNRgkK9kdogeWuwvsiYKgg4DqGsMsuNNogfltUkqlp2BJPizeUdyACoDefKBeW4Inp3ZEt5xKVb0Vi3sYjE2N86YgjHhydk4XEkhTqECgxNTDpCA0MmXCbOKFoGrhvIEfHGFk7U9sE18smWlQN0lN/jugNRck7y8CIdRWtxhMYDGBOzbDSh5OVU3qU8w8cpA8VMIeyQlqSxSofHxeGVFWLlkLlqKVDQgsYskr5NqtSfpTKkg/6iwCPC3nBMvktQU6QKnEASNktIB/uJBgqQGmTSeUVLXIErE5QKtE1CA0xPaRs8t7w85L8lfmZWqXNTOkzMuRYsbHRQ33/YaRXV4xg0j6uTMnqGmYkA9oPRi08kMalVEmfPFOKeRTpIGUtmUWUzXGwd6xCy/A8fyLeV9FVVSpcmTJWpEvMX0SVKUSblhZOUeMKaX5OKnNmnLkyQ2i5nS8AGPjFpNemql8xKqplLUalJU6FEgEsS1uxu/SPNeVOGVtOvLVGYQTZWZRQrsOncQDwgxbBJIacosGoqdHTqjOXsRKTlD7lKU9uyKmuoE1QAGQbA8B1Uy7bvWOJK2Iv3wHkZJJDGdJZ9AQb2g5PKOsTLEv5xMMsaDMSw3B9nCF03pAvZQAIv1v390cpIMt3D+cDgc6m1S19ZSldpJ9YwGApc64eDCphFoytHNONMsnJCRdcz+UeRPsgjlFPyJOXrK8dGJ8Ld5gnBJWSVLG8Oe03/bugWopEzp6ecJykgWvo/Y/E7naJajK6SykUoSFTDzaQ5UQwG06WguRhOVakEdJL5hrwNxbv0i30mDy5dSuZLBSMpyhyQkhwoAm7EgnviWbLUhOVDBU1Lk/aIA0J3X04xDf0js9ryee19KEs2gJB9kZQtmEW7HOTv0C1pUFTUDN0RYsHKbWJA2jWKTSPziSNNYosog8MbTTeOHja1PEYMVRF8miqMjTxkGjWByFQSJ7RzLRaJ5GHTJn1cta/wAqVH0EABPha+cmoSNqh+/lBfygqHOSx9pKb9h09DB2D8nKinWmfOkqSgOEvlcqILAMdz6xV+UGIGdOUshtgHZYRF5nfgsnWnXkVGMjDGPFSR0ILo5SlKDA23B23PA0sQ5wmpKeql3BB47uxoVjxLphmGUcySFzq0SwwKkBBCwTxU6W90dKxHBZFkom1BG1RIHl0SIS01LLmjIoc2MrAq3212cW4RWq+jXKWULFxtGhGwg7RGjTBJ1gvavlKTLtS0cmUN+UP2nUGFNd8olfMtz2QbkBvLTyiqJEPuTeB86oqmy18yULIUHAcEBwWaxO3dDOoqwQUpukLarFp8zrzVqfV1FvAWgRMWPHOSy5WeYgjmQoAOp13dgbBzZ33EQplU0NBqStC6kXB1IhlJvHsGJ0/wAywymoxaZN+lnb3NwD3sP/AOcVT5OsCFTWy0kOhB5xe5kswPAqyjvMNuUGL/O6pc1JdGcoR+VByg97E98CZoeSu8uUEKlrFj0Q41cJLG22DsA+UOahBkVSRUSSGZYBUB369/nG+VsrMlD/AHk/pXFPnU+Uxox+JnL5AVdOBmLKQwKlEDcHLDwbwgcrjmabxG8Kh2w6TVZRHK542QFmjQVGNYQqY8MpC8wS+1h5tCcGDMOvMli56YYcdnm0GLpgkrR6QqaG4MO6AJMx6qTnLAKPZ1SA/jGInHMbd0QllLG/NbxgSWDQdSRc8iApQ1FyO0+x4XVWVBuAVqDJD6Pf94lUWEDmuvlT1tp1IGluMciyei5VlnaqsIllJDFABI77k8SSY81ppGV/LhHoOJ07IUoBgZanBclwDcnaYoRVsjrivJwTkm8GKjhR3bI2tXx7I5zQ5M08ZGrb41BDZbEcrqKT9RRJJ2KXc+Nj5RFVfKLVq+rySh+FIfxABikiJEmMooVyHsvlHPXMzTpili+rWfbCCdKIN/8AnjE8tN4mqUA7b8fjSJzwykMoVZbxtEkmJQnpcBEiDbv+POBZqLNySwMKGde+w7Iu6aaXsSH7PQi8VnkbOeX3tFsSIIGB1NKD/wAQjxvDkzZTBIzodQIDP94Fux+0RazNQ2tvj47oq2K1GWc6T0VC3btHp4xgMp6QAIv2E0apUuUnnQUqsQlThz09LWAZ+MUA6tF5oKdSCCZZZSARuBAAMD1Dwi/pOWxpyiGelnkBwyVabUkA+keeS49ExBzTzEpJOZC7fmDt5RR8FoVT50uUjrTFBI4PtPABz3QfT8MX1eZIvmDK+YYNUVek2p+jlbwLpcf+4e4RUuSivo0jco+sO/lnxJImyKGV9XTS0uPxEBn4hIHiYQ8j+p2KV6CGlnJKOHQ45T6I/MPRUVasdi2pt4xauUSCrKACSVBgP5oW1mBzUIzMc3AEjsLX36Rt9QCopzyUWpQxIiGGGKl1qLNfRmbuhcdIVMLWTTxjxqMEEB2Ie8mQAoqLOHYm7W1hADDPCQsZpiD1GJG1jtbaN8Kxo1eS1yTd3tE9MQJifzCOaTDTOlc/L+y5KRwBzN33aF+G1JVPSnY/pGu4sO1KaovkxAa8VfAppE1avxH1iyrPQim0NXlUoblH1McsTrmslwxyaDSzFDYhVtzj/mPMCYteNYgDTruQWax1BIcHeIpCp0dWnPcjk1YbXQSZm2IlToGMyOCuKEwnn4yBM0bgGO4JlCNRkOTkERxO0jcZA1OA6fIvgiT1k9qYyMiSLMuXI3qn8yv1RZ5x0+N0ZGQRTiYLfHGEHKRABlsAOkfQRkZAAVyhSDVJBDgzQ42daPXcOutjf6Mj9MZGQmvyjr9L9WLldcwq+SdA/wAUTYWE1raWOkZGRtDsT1P8So8tVE19WSXPPTLntMF8jeqr8yv0pjIyLv6nMvsXakH0vYkt4wfsHaYyMhUOeUcrh0z3+qorRjIyFiGXJyI2IyMhhTIb4B9ani4PHgYyMgSDHkv/AMn5/wAur+Kv9KYqmAD/AD6xsBmsNnXEZGQkvqUh9v7PQJ3Vjz8/WzPzr9TGRkc8Ozq1OUD4urod4hJGRkdOn9Tk1eTk6RqMjIoiJ2kRkZGRRcD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8" descr="https://encrypted-tbn0.gstatic.com/images?q=tbn:ANd9GcRqr_JUnFbhiG7Bx6j3VvOq83yK5ybJsIEXmra2oDVMqQUbEw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2090263"/>
          </a:xfrm>
          <a:prstGeom prst="rect">
            <a:avLst/>
          </a:prstGeom>
          <a:noFill/>
        </p:spPr>
      </p:pic>
      <p:pic>
        <p:nvPicPr>
          <p:cNvPr id="8" name="Picture 10" descr="https://encrypted-tbn1.gstatic.com/images?q=tbn:ANd9GcSx27w1uLd0h71McqjIep-aFfC1CVdXItj18UgQ6Cck-xZn70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2667000"/>
          </a:xfrm>
          <a:prstGeom prst="rect">
            <a:avLst/>
          </a:prstGeom>
          <a:noFill/>
        </p:spPr>
      </p:pic>
      <p:pic>
        <p:nvPicPr>
          <p:cNvPr id="9" name="Picture 12" descr="http://www.cdn.sciencebuddies.org/Files/6159/6/kaleidoscope-1-mi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4479324" cy="2438400"/>
          </a:xfrm>
          <a:prstGeom prst="rect">
            <a:avLst/>
          </a:prstGeom>
          <a:noFill/>
        </p:spPr>
      </p:pic>
      <p:pic>
        <p:nvPicPr>
          <p:cNvPr id="10" name="Picture 14" descr="http://img.banggood.com/images/2014/zhenglehua/07/SKU150503/IMG_2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819400"/>
            <a:ext cx="4038600" cy="4038600"/>
          </a:xfrm>
          <a:prstGeom prst="rect">
            <a:avLst/>
          </a:prstGeom>
          <a:noFill/>
        </p:spPr>
      </p:pic>
      <p:sp>
        <p:nvSpPr>
          <p:cNvPr id="11" name="AutoShape 16" descr="data:image/jpeg;base64,/9j/4AAQSkZJRgABAQAAAQABAAD/2wCEAAkGBxQTEhUUExQVFhUXFxgYGBgXGBcVGhgaGBUYGBQXFxQYHCggGBolHRcUITEhJSkrLi4uFx8zODMsNygtLisBCgoKDg0OFxAPFSwcHBwsLCwsLCwsLCwsLCwsLCwsLCwsLCwsLCwsLCwsLCwsLCwsLCwsLCwsLCwsLCwsLCw3N//AABEIAMMBAwMBIgACEQEDEQH/xAAbAAADAAMBAQAAAAAAAAAAAAADBAUAAQIGB//EADoQAAEDAgQDBQcDBAIDAQEAAAEAAhEDIQQSMUEFUWEicYGh8BMykbHB0eEjQvEGFFJyM2IVgrKiB//EABgBAQEBAQEAAAAAAAAAAAAAAAEAAgME/8QAHxEBAQEAAQUBAQEAAAAAAAAAAAERAhIhMUFRAyIT/9oADAMBAAIRAxEAPwD5/XpSJ3U6qyDKtN/lKYuiujnKnVCuQ6UVzEAtVhNYTdvP57J6lJA5j0UrhKcXOqokHXnf7qwa1hwWmFULZakaVO4n1yTtF2y6fne+Mc57F4XViWlc1Gw89Uux0PHen+INgB/xXPjenm3f64kKtPNAHch4ujAhM0zIkc5WsQCRfkntg76msHZTdCzXDqCPgl6Q1CZpG/gikKg8kmeRTH9SNuw8/sEphffPinv6lFqXh/8AIVfKidgxp63Uitd7+8/NWsE249bFK4Lhpe4+JJ8U8ZtFuROZQPJNYXCGRPNXaXBObvJHp8ODSN7rpfzsmsTnLcCe23wCQe79SOqo4h33Uug0l0rlG6vYHBCo1xcN7JOtgwxxgz9ynsBxJglmhHmgOu4nlLvjou3KycJI58dvKhzAJ5DzU2nSLrp/GA5Ws3Jkpj+0LAFwz266TaB8LDv3XFdwbTJ3NgmPZXygeig42jPgqcVqFUakq4VCu0iySqNlaELtaqOBol1oQaNKSvScFwEm4117vXz6KnHbivLJqU/FhpyxMWWL1b+BUSZyra7f4X65/wCsebpkixRXNkIuJofuCFTcvPuupCtRQBQvJVipSlLuowQCtzuKJw/CZjJ0VStg8w7oS5blbYqnhHS0TuF1tnTmOXfdSn0iJB1FvXrdac4kW1T+JpzfwPePx8kiLO71xvZ1ncJribnVWqTc9EjeFFLYcQqvCK0S1c+X1vj8LYAajv8Auu67bLbW5Kh70SpuEwVMYztFMMpgH/1t3yh5v1Eyz3h3OHktemfabhm/qkdT8lT483sUvX7UiLVj62VHi4mlT72/JF8ohgGX+P8A8p3hLfePKB8LlccOp3J5D8Jw1W08LmA7RcSD4wu35ZO9c/079jMLhw1PIKFheJOcSSbQVaBOXvKf0/TZ2XDhl7pWNNilsL2QTyH8JrHiw6lBiGxzK4x0prg9EZXOcLnfzKKw+ZnwC6ot7AA3t91zjWZNOUI5HiDhwalQu2CqtdDS432CTwNOGxuUXFm4aNrfdGnHfDqEnN4I/FMBbMPEJnD0SGgAwunuf0K6cOU9ufKX08bxGhaRqpBavTcQYQ42t0SH9rBmNdO9NxQDh+Dk/NeuotFGmXOta/0CV4RhAACdvmkeM4o1n+zZ7oPxPNdOH8zqvljl/VxMxXFajnlwJAJ0EwFirUsG0ADL5rFz/wBOX1vpnwrg6+x8VxiqWUyNClac6hVMPUDmw7Q/Nc/DZemZRBhi+w1CxlPK64smWGDLfD7LUuCwi9/6bgdRHzV3gGXLmfoG+eyl8RpNccw31HVMYazB8lq92DOOpx3EeeoUt7PuPqnqlZz+4BKlsHzWK1KBVvB8ETCOyuBW6cBxGxuFvIs2NSnMeySHeC5eLhMDtUwdx9ExQwDnAHaEcaeSDVp9sHqj6OH+3zTeIwRzkcig4jBlozHmFv0z7N4f+n3VKZrgiBNt7WS/E2/ptHIt+RT+Ba404Gkm3XoE8zAVGU7tF7QdVmFEwVPLRqW7RDQ0b6kmFZ/q80m8NwtCiA6oQH1CLwSNCec7dEwaFRpaIbI6lL1HVId2RE8/kmB4vAcNfN2kCRMzor9dsNCoPqvIBLRMc0pVEkA6p5eDPKRjx2gEIslwHrqvQVMC0gW7Url/CgDImVQUCl2T0aPMpXFvz1ANgmD2QZ7/AB2S2GZvuVmtQ1SEAnlp3rMMO0XFZiDo0eisqOythUgtHGKgor8TmsFOY2dUagyJcfDqVrGd1xjCPdHipVV+WXHwVCu3bc3PcpjmGrUge6D8fwlKFXH5qbWsESLrKdEU2ydT6hMYfDAb22tqeacw/AK+IqNYGEEiQDaG8z81rly0cZjydXG3O6xfQqn/APNIMF0nosXPq4umVB/p3gbXMa+q4NYZjmY2hL8Qw3snlp0NxHkV1hassa3Rwu3kZ2hd4l5qskkZmWg6+C3Z7c974VIDhG+yXYSDBWUydNwjPE339XWPDbdRshc03EjuW6RW3tLbhMrNjKWI7LuZWplAZTJNlRwPCXzLjE7a+SbggFHCl7gB65qmOGgDmlnj2T+nqVQOJHNZsaI4WQS1WeHv7EKNUqjOHaDdO4BmdxaCRInkseK35jrFgNqSdCEHHy6mSBDRBE6m6bxHC92mSNhp8VxiHA0ni05TaJNuZ2WmTP8AS9IdonUFWazpeOTb+KgcCxGVrz/qe+ypSQzLqXa3hUio7nWL9yYG/d4oFal7rNzcnu1RTdzR+1ok8l1SIJc/laZt17koq+hJPIKC4/qE8l6Kq7LTc47qDhm2J5k7SpOqGKBdM7bz9E2asiBvbQIX/j2xJieY+UIFamGm3znv8k1RPxri45Y1PlsuqbC0aLvDAucXxaYTGIIIDRrvKwaSpayUCtVkqu/g5yi94lRq+Ecx1wtxim8MJWy+87DbmULQQNSutBJ0HmlFsW+ezPad5I2BoZRHx9dUPCUiXFx1PknMl5AsDc8zyQXoeB4Jrf1ngGP+Nke8RuRs0K7w7+pWtNRz4z7u58gF5vh/G2gkOG0TsByHRR8Zi+1MQNh91np+nqejxX9U4hzyWkNaTYRoFi8e6tUcZE3WJ6F1pld7mkO5ABGfXLocNRr+U6+gHtzN8vmOinVmlhkfymcmbDUhwzDXdGpGQlKD7y3fUJypQi+ybFG3U05g6OYwUCk4HVMUn5SsNK+HwzGCzRPPVcYmvA+mnkFyMUI1+q7wWGznMSARoIt0skA4PB5u2cpOzTqEyMG0Ou3WeqeNP/JgPULCzk6ehupJfEcMCzTRJYZ8FruqsvZa6ktpwXt03Hgsco3xXBUzD/L/APLfypfEqJhxbexBDdNEzgX5mgG5A30QMUXPOQXO8WAW+PdmpfBcTFQgz7rSREq6Ma3OSc1hax9c1zwrhrQ54IkiJnxTNHCM9m+WgkSfJIK0Me0NcTOZ07fD6on9832YaM0nW3xTFXBU/YTkbsfNM4zBM/TOVt3DzhFMR+JcQzNygEcl1w3Dw0Eg20I25yFQxnCaZqABoBcDfeRKVwmam403GDsdjyn7oLqu2Ln4j6hQcTVknmbfHVX+IgxpBOsaH1ZRqNHtExIbbxVUfwOFFmwIAv18U1isAHD3WgjQzoiYKgQ24BzczCI9gm7WqiS2OLDlf4GbItahmEEHyKNiaAcIIZ3zcdQpYeaRyvgjY/eEyM0tiMCWkkeY+SVeM0DYbdVYxdcAWAk6XPx7ki2nBgXcfV0oPLl7I8TyC5q1J7LdN/z1VH+yAbrfc7zzH2UlxyiBrufqqKujDdPXUrlrP3v0+f4XbaYaMz/Abnv6LbQSczvAcluTWLcJv4g6bWHJaTLw2dAtLWQdVRMBi3UTfT1cK5VYyq2WxJ2+ylvoA2Q6JdSNphcsdHVVhpmQq+Gxge0CFy0tqt67/nqj8IwTabi5xtr9h3o1YewnDQASd/JLVKcGJnknqj3vs0ZRMT66IbcHA6k78lZqDwdDM4Tz8+q9CQQIc2RzCgUSWn1dehwuKDgJ/lDVaEm7XeB+SHiHD9zfEI9Wk2PqPup9esW7h3Q6/lIc1XAAwZGqmYt3aBHijVsQDzE+tUAUSQSfBVnZS9xqFYtBA39WVrhWEAYHH3nXKh4d067fJeqwbOw3TS0CFnjfTXL6WwROd4MGDsAOeq6woGR7RO+sA6cl3hG/q1O8aIuDaCHwIuRvfUbrWshFk0LSO+CddyEavHs2EzHZNoOyHhINHQWE6SOYXTpdRFrxYWGh2FkFrFO7dI31i4jWB9VviuC9owkDtAEjr0W64ORpIJI5W28UWpUysM/4x5QpPMY3EOygHUW62sPGfkj4HBkQ25Oro1SrKXtKltAJ+GisYUVG3yzKKjHsrRk/KDUpwLM81lXiJFi2EF/EZ6eCYnLmH/FvxSmLoyDLWgeuSb9vP7mpLF1ZJBNui0E3D4fLzJOn0CpU8EWif3EG3yvsmeF4Ye+7XYchz70y5thOxRUgV6jwRI+qBTaCZgE7D6lWcRTF7aH5qbXpFpkbG/ctRmkywyS/Xkths30HrROVqYeM26QxVQgQLLcrFgprNFoHktKbA5radGFKdRMgB1ilnYVzYRaYXLfjr5V+FcMAlxuruE4fZrndTHID5rznD8YQQHHszfu3XsaWKa8dm+jQPmstAvECTsCfjpZcGnr0Ab4nVMuEnTV3fZq6AFtDLpv9EgjxLCDLyI+iV4bmJsDG/wCE/wAVBMNHK/8ACcwGFsOQ05zoSOhQSYoOff3RO++2iBicJtMk7C3iVaxL9h7x8up6JN7I7IEuIuUwJQwzW/tJJ8R4E6Lmq1rSAb8uaqmkAcu55bdw25/FCfg4BPvO15fBOrEhrYd3+gvV8JM0x0svPYmmYkj1tZVuBVoJbzEhc/bXo/TDhUdbs2jQDaVrDEZnwLg/G50Wxas7q36N0XNN49o9sAd0yT9NVoB4VpFNwi8mATGoHKY3QcLUmieYk+ZKJhRBeIMTv4hLYJ4h7ep69PoVIWpVmjvbxNjBuluJ4v8ATaBvBPdC1hn9lzeYJ330B5a/NT65Jhu/09QlD8LwwO8Gc1rdyuU3ubYjMBy177qbhXZWw7TTwTtIOHumR102i+qCbcGPGxjySNfBAXABEDbl1+KNULbT2SR8Fo1jOkhQTqmCa7SQfj/KUOELHDNBHQWP5Vx0HvCRxFJxBGo2H2PNIZTqCTB1ErRI7XxU/Dvyug22+yaL+0O6E4BKgn/2alalKfEeYRRVFoGhhae8N1jVCT3Ny6aHyU/G0ROqbxmLFwNFKqVpV1Lpb9mFtCzrFbTkFrUXaHRd0aIV0URF9UrUwfJQTDhZdZHw9V9I2XVMEPTFWCFGVR4fxJrxycAbdSqNFsHo1o87rxVUFpkKtwzi5PZfqd/oheXocFQLn5zttzJFh3AJytUvlFjGovBi0jkgU6tg1hBOpOw5reXLLWySYJJ667d58VEXKQCAQXW16nfzS9RuWzbuOv56IgGTstEuOv3KzIGxF3Hf5nuUgw3LbVx8+vcunNAkx2jFp3jQdNUVoAMmzjy39QiezDbuMnbbwHJSIY/DgtJOsbc+in8Pfle3mHAfE/yvQMw2a7vh027ki7h2eqctgNe9ZrQ9WsPbbXEeRWnWqEyII0m8/ZJ1eHOFUNkxztyOkHSyJV4P2x2xEGR+7TUJDluIHtHdrwvaISv9123Cbdwj481v/wAS7OZkNveQe6yV/wDHfqluYwBy7tStRmsqVD2pM8hI8bJfDUsxknTTvRzw1pcQHmwu2I5bjX8hc0Gj3DqDHiOq0lDDvIBzXA8O9M03ZrtJBiPxHrVJUDYbiO+b+W6ZBa7o7ra/X4rKHeTHave/3WNmBliAtQ4dR5/lYGAmxgoTlwBuRlI1/ndDL3DW46ItUmIcLcx9kvUeGiQe6fOEovjGB7ZGuySp1ueo+SPVxIcJPZAUjEYmTZWxYoVsaBIUzEYlzjcrTGSiigFnvT4IPndcESm8UyyWHZPQrcjFoOZYiPoXssSF+niJRXVhCQfhiNPXghgmb3jZYbUcNhpuUSswCwF0Cnj5tojB4NhruUxEqtC99eSTq0YPIqxl2FzuUKrhh3lICwOOqUz0K9JhMeHNAb70RfZSKOGkQUI4dzDLJWWnpDUIEe86LGInlK00ZORcT99ByUjBcVgw8do7k68lVLmiX6k6fDQKQ/ZBzHU+Mc45ItKkZl0dEGlDjJBB0g/RGfiABa50/lSdYquGjqdExw6nDAf8r/HqohOd0SG9HGO+DBXoKNmgEAQALGRYbIJP2f657IAy68zAmbdeaAW/rGxsA2YJ5HXQalFw8GtUNrWOk7C/wXVJrS97mkk6EW57HXZSKikPauOYExERcaanw80rkYajoDg4HXtQbDWLDQa8k1hJNSoSCDb5nWD0Q8KR7WpoDYbXgun11SCYpDOSMwJJbMyDHSeiRqUCS8wAQblsiZJvBKr4VpNWoYm8Ty97poYG+y1g2DNU3k+p633TqIYVjokHwPr1KZY4HUQt1afs3f8AUppjQeR81BzSZG9uSE+q391iPWqXxuNFPst1+PxUbFYguuVnTIp1eKiezcfJTsbi2k2ufIKa8k2CPhqHNXenwE/M7VMYWiN0SqQLIlHROBlbCRcJXNGoVSi/YoeJojwVBUjFxqEB9xCZxdDLfZZTpCFtkiAQsVA5VikfxjmxLdfUreBwYLe17x9BcUT7V/Z2ufoqxZmEjUeoWSmO4dtuhVMK5qtNbI5RutsIIh2yrCisrECIhMUq4Nh8U67DA+9bu38EriMCBoskemQNbynGX0apuFpkEWlXaeaPdUkzE8Mz3NilmOdRcM4zNHxCqVsWRaClqri+ZBhKO08UHNll/p3hcudAnc6dFEfSLDLCQneH4s1ajQfE7WBMDrbRSVMmVjRoSe6bfnxVVlSQCFPxDHZmxGvOCBIzHLvp5ppzjBiJ2nRSDw1Yuc6wgEjSDvvvsswtCC+47R/aSSJnnpquOH1Q4EhrW3vl3tr5rjhJkFxmZiLWtOknmpO8G9zs3aJgwJg879nXb4IPDG3qT/l/NjsuuEE5ZMQTPWYHI6fJZwn3XaXdt/qOpUnPDW++dy6+vUiJ79VxwtoIdEe8dJ3vum8FXzg2DYJAFjYbrWDc64eCD1jS24spAcSwrngBsSDNyRt0UurifZy3R25PkrPEI7MjW1nZTct3O31hQsZhA42nsgSCZPW+8IKXVdMxrzQv7dxVg4EgjLou34d3RWDUltAC4W3GehXeIpuB0S9Q2mFuQBOqSYKdoxoVLbJun8PQc4XUDXtBEFCqYu0Iv9sNzK7ZgwdrbTqgpjpdYDXxS4okHKfNXTDfcEpDH0ohxN9PXkkF/wC0/wC3ksR2ZSJOqxODRODNygkDe45quX/uF517khwkQ946/X8pxzQ0nkfVkF2909ofBZnDrgXXLzl0FvygvMHMNOSkODmHXmuKr4EHXl9VxVqb+XNJsf7R0EwjCo4Jrgc23rUqzRxIKntqFugt5+KO0tf3+tkE29oclqlLLcXW2At1NltlcFQABBMEBY1rWkPaB1jkjOASVSgdj65JRurUzVQGuAMNOk/5Gw+G6aqvhpPQ/JSeHZhU7U6G866CCnsfVAYZ3BGk6jkpMwDstOTMXMHWBt5LvCYhpY7KA2JkX5azA5eSFQ/4bmxbtfXkPFEpMApRJiDeDN+g3UneDJFIw2eghvQiNjZEwxHsyWggXtM6DYnayCHhlG0uBkAxOsxY7bImEIFGYtBMabmR6CCFhHNbTcSRImSLnS17mPsi8LZbNe9okuAjkuqTh7Nxa3KIMb3gyt8KH6Ynmen7jGw2QXHFGzlh+V0HKNZuO1HTTxKTo4Y7+vunahzOzbCw+qHXqx60SHBYEjiauwTJzGx05j5oFRob1KQQrUN3T4bJd4PukSOf1VBtIm5sEKoy0N1G3PuTBUJg9m6DoqdElw7KTx2EI7ZPeOScwdUkCB3pBqnSAubn1tuuoc7oFjKQFyZ1+S26XC0gaIID3AHKBf8AHNJ4toDTmv8ATuTdZ8WFz0+qRxoOUl0SNPFIebdWfJjRYnRRWlrBq4H5K08/qN/grGYOEry44gC8FVqWNAj13LDQznRLT4FANWO7r5LnEVw5KOcSLifJIaxVYib66p7hlIRm/cpuGGZ0nQX81Xw7BMjkmxQ8x5A7V59XTNJ7TOXVJUq5/cITTGti2p9FYxoRgcNTZYXtMgWK59oW6iy5DGO0t6/hScOLm9Qsp4kb2Wq1UgwBb1c+a5LGu11SHVR8w5u2iNUxPYzAA+d0pXa4Rl0Cn1cURYixM+O3nCUu13TS5Tl6RcWWVHH2Gg/bA5yRrol8VXAp63F7dASi42s00w2Zkjyv15IpHgjDiP8AFsTflqDKLSdFC1pbaIHvaWnqlsTim+ygXs3bu8F3WxQ9kBeYYJA7pPcs0ww22HH+m9te/TVcUqkUmNEy4b6iSSfmp2J4mWU2tawuENECx2ulBxCQAezYBBWH4iLNug5CTLv4UwcSDTa/VUGVPaNTBXXtjMNFl1UaJkrUwLLltObu+CQCZcbaLbabRYaouYaC077TstCllu65+PoqRHEYUvbeyQwBgloib37lbAcb6Df8eSk8TAZUBbYnVSPU6cXcfstnte7ZawtPMJJ8OaZqENHJQJuphsn1qpHE68kNHxVN7i7uUevHtLaBagrlwaNitrmq4SsToRXCNE7hqh5rFiGjTqpO5QnOmyxYoKHDhaNk9QMZI3+6xYmqKLx2SuAIJjb6rSxZaPtvqg4poGlrfRaWIDdBxKDiBdYsSk7GV3BhgqdRcXESSf4WliPZ9PRvpg07jb6IzxNMdwKxYtCNk/og/wDVv0XdP/hH+oWLFmlumweyH+qQqMBZcTr5EwsWLJQK4h1uapU6pgXWliIapYQ3RK+oWLFtk0xsN9dFzQMyDcflbWKTK5gGFL4jSGU22+qxYpFcNWcGWK5NdxNysWIQOMrOAN1Bq1De6xYtQUpUrOnVYsWJ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data:image/jpeg;base64,/9j/4AAQSkZJRgABAQAAAQABAAD/2wCEAAkGBxQTEhUUExQVFhUXFxgYGBgXGBcVGhgaGBUYGBQXFxQYHCggGBolHRcUITEhJSkrLi4uFx8zODMsNygtLisBCgoKDg0OFxAPFSwcHBwsLCwsLCwsLCwsLCwsLCwsLCwsLCwsLCwsLCwsLCwsLCwsLCwsLCwsLCwsLCwsLCw3N//AABEIAMMBAwMBIgACEQEDEQH/xAAbAAADAAMBAQAAAAAAAAAAAAADBAUAAQIGB//EADoQAAEDAgQDBQcDBAIDAQEAAAEAAhEDIQQSMUEFUWEicYGh8BMykbHB0eEjQvEGFFJyM2IVgrKiB//EABgBAQEBAQEAAAAAAAAAAAAAAAEAAgME/8QAHxEBAQEAAQUBAQEAAAAAAAAAAAERAhIhMUFRAyIT/9oADAMBAAIRAxEAPwD5/XpSJ3U6qyDKtN/lKYuiujnKnVCuQ6UVzEAtVhNYTdvP57J6lJA5j0UrhKcXOqokHXnf7qwa1hwWmFULZakaVO4n1yTtF2y6fne+Mc57F4XViWlc1Gw89Uux0PHen+INgB/xXPjenm3f64kKtPNAHch4ujAhM0zIkc5WsQCRfkntg76msHZTdCzXDqCPgl6Q1CZpG/gikKg8kmeRTH9SNuw8/sEphffPinv6lFqXh/8AIVfKidgxp63Uitd7+8/NWsE249bFK4Lhpe4+JJ8U8ZtFuROZQPJNYXCGRPNXaXBObvJHp8ODSN7rpfzsmsTnLcCe23wCQe79SOqo4h33Uug0l0rlG6vYHBCo1xcN7JOtgwxxgz9ynsBxJglmhHmgOu4nlLvjou3KycJI58dvKhzAJ5DzU2nSLrp/GA5Ws3Jkpj+0LAFwz266TaB8LDv3XFdwbTJ3NgmPZXygeig42jPgqcVqFUakq4VCu0iySqNlaELtaqOBol1oQaNKSvScFwEm4117vXz6KnHbivLJqU/FhpyxMWWL1b+BUSZyra7f4X65/wCsebpkixRXNkIuJofuCFTcvPuupCtRQBQvJVipSlLuowQCtzuKJw/CZjJ0VStg8w7oS5blbYqnhHS0TuF1tnTmOXfdSn0iJB1FvXrdac4kW1T+JpzfwPePx8kiLO71xvZ1ncJribnVWqTc9EjeFFLYcQqvCK0S1c+X1vj8LYAajv8Auu67bLbW5Kh70SpuEwVMYztFMMpgH/1t3yh5v1Eyz3h3OHktemfabhm/qkdT8lT483sUvX7UiLVj62VHi4mlT72/JF8ohgGX+P8A8p3hLfePKB8LlccOp3J5D8Jw1W08LmA7RcSD4wu35ZO9c/079jMLhw1PIKFheJOcSSbQVaBOXvKf0/TZ2XDhl7pWNNilsL2QTyH8JrHiw6lBiGxzK4x0prg9EZXOcLnfzKKw+ZnwC6ot7AA3t91zjWZNOUI5HiDhwalQu2CqtdDS432CTwNOGxuUXFm4aNrfdGnHfDqEnN4I/FMBbMPEJnD0SGgAwunuf0K6cOU9ufKX08bxGhaRqpBavTcQYQ42t0SH9rBmNdO9NxQDh+Dk/NeuotFGmXOta/0CV4RhAACdvmkeM4o1n+zZ7oPxPNdOH8zqvljl/VxMxXFajnlwJAJ0EwFirUsG0ADL5rFz/wBOX1vpnwrg6+x8VxiqWUyNClac6hVMPUDmw7Q/Nc/DZemZRBhi+w1CxlPK64smWGDLfD7LUuCwi9/6bgdRHzV3gGXLmfoG+eyl8RpNccw31HVMYazB8lq92DOOpx3EeeoUt7PuPqnqlZz+4BKlsHzWK1KBVvB8ETCOyuBW6cBxGxuFvIs2NSnMeySHeC5eLhMDtUwdx9ExQwDnAHaEcaeSDVp9sHqj6OH+3zTeIwRzkcig4jBlozHmFv0z7N4f+n3VKZrgiBNt7WS/E2/ptHIt+RT+Ba404Gkm3XoE8zAVGU7tF7QdVmFEwVPLRqW7RDQ0b6kmFZ/q80m8NwtCiA6oQH1CLwSNCec7dEwaFRpaIbI6lL1HVId2RE8/kmB4vAcNfN2kCRMzor9dsNCoPqvIBLRMc0pVEkA6p5eDPKRjx2gEIslwHrqvQVMC0gW7Url/CgDImVQUCl2T0aPMpXFvz1ANgmD2QZ7/AB2S2GZvuVmtQ1SEAnlp3rMMO0XFZiDo0eisqOythUgtHGKgor8TmsFOY2dUagyJcfDqVrGd1xjCPdHipVV+WXHwVCu3bc3PcpjmGrUge6D8fwlKFXH5qbWsESLrKdEU2ydT6hMYfDAb22tqeacw/AK+IqNYGEEiQDaG8z81rly0cZjydXG3O6xfQqn/APNIMF0nosXPq4umVB/p3gbXMa+q4NYZjmY2hL8Qw3snlp0NxHkV1hassa3Rwu3kZ2hd4l5qskkZmWg6+C3Z7c974VIDhG+yXYSDBWUydNwjPE339XWPDbdRshc03EjuW6RW3tLbhMrNjKWI7LuZWplAZTJNlRwPCXzLjE7a+SbggFHCl7gB65qmOGgDmlnj2T+nqVQOJHNZsaI4WQS1WeHv7EKNUqjOHaDdO4BmdxaCRInkseK35jrFgNqSdCEHHy6mSBDRBE6m6bxHC92mSNhp8VxiHA0ni05TaJNuZ2WmTP8AS9IdonUFWazpeOTb+KgcCxGVrz/qe+ypSQzLqXa3hUio7nWL9yYG/d4oFal7rNzcnu1RTdzR+1ok8l1SIJc/laZt17koq+hJPIKC4/qE8l6Kq7LTc47qDhm2J5k7SpOqGKBdM7bz9E2asiBvbQIX/j2xJieY+UIFamGm3znv8k1RPxri45Y1PlsuqbC0aLvDAucXxaYTGIIIDRrvKwaSpayUCtVkqu/g5yi94lRq+Ecx1wtxim8MJWy+87DbmULQQNSutBJ0HmlFsW+ezPad5I2BoZRHx9dUPCUiXFx1PknMl5AsDc8zyQXoeB4Jrf1ngGP+Nke8RuRs0K7w7+pWtNRz4z7u58gF5vh/G2gkOG0TsByHRR8Zi+1MQNh91np+nqejxX9U4hzyWkNaTYRoFi8e6tUcZE3WJ6F1pld7mkO5ABGfXLocNRr+U6+gHtzN8vmOinVmlhkfymcmbDUhwzDXdGpGQlKD7y3fUJypQi+ybFG3U05g6OYwUCk4HVMUn5SsNK+HwzGCzRPPVcYmvA+mnkFyMUI1+q7wWGznMSARoIt0skA4PB5u2cpOzTqEyMG0Ou3WeqeNP/JgPULCzk6ehupJfEcMCzTRJYZ8FruqsvZa6ktpwXt03Hgsco3xXBUzD/L/APLfypfEqJhxbexBDdNEzgX5mgG5A30QMUXPOQXO8WAW+PdmpfBcTFQgz7rSREq6Ma3OSc1hax9c1zwrhrQ54IkiJnxTNHCM9m+WgkSfJIK0Me0NcTOZ07fD6on9832YaM0nW3xTFXBU/YTkbsfNM4zBM/TOVt3DzhFMR+JcQzNygEcl1w3Dw0Eg20I25yFQxnCaZqABoBcDfeRKVwmam403GDsdjyn7oLqu2Ln4j6hQcTVknmbfHVX+IgxpBOsaH1ZRqNHtExIbbxVUfwOFFmwIAv18U1isAHD3WgjQzoiYKgQ24BzczCI9gm7WqiS2OLDlf4GbItahmEEHyKNiaAcIIZ3zcdQpYeaRyvgjY/eEyM0tiMCWkkeY+SVeM0DYbdVYxdcAWAk6XPx7ki2nBgXcfV0oPLl7I8TyC5q1J7LdN/z1VH+yAbrfc7zzH2UlxyiBrufqqKujDdPXUrlrP3v0+f4XbaYaMz/Abnv6LbQSczvAcluTWLcJv4g6bWHJaTLw2dAtLWQdVRMBi3UTfT1cK5VYyq2WxJ2+ylvoA2Q6JdSNphcsdHVVhpmQq+Gxge0CFy0tqt67/nqj8IwTabi5xtr9h3o1YewnDQASd/JLVKcGJnknqj3vs0ZRMT66IbcHA6k78lZqDwdDM4Tz8+q9CQQIc2RzCgUSWn1dehwuKDgJ/lDVaEm7XeB+SHiHD9zfEI9Wk2PqPup9esW7h3Q6/lIc1XAAwZGqmYt3aBHijVsQDzE+tUAUSQSfBVnZS9xqFYtBA39WVrhWEAYHH3nXKh4d067fJeqwbOw3TS0CFnjfTXL6WwROd4MGDsAOeq6woGR7RO+sA6cl3hG/q1O8aIuDaCHwIuRvfUbrWshFk0LSO+CddyEavHs2EzHZNoOyHhINHQWE6SOYXTpdRFrxYWGh2FkFrFO7dI31i4jWB9VviuC9owkDtAEjr0W64ORpIJI5W28UWpUysM/4x5QpPMY3EOygHUW62sPGfkj4HBkQ25Oro1SrKXtKltAJ+GisYUVG3yzKKjHsrRk/KDUpwLM81lXiJFi2EF/EZ6eCYnLmH/FvxSmLoyDLWgeuSb9vP7mpLF1ZJBNui0E3D4fLzJOn0CpU8EWif3EG3yvsmeF4Ye+7XYchz70y5thOxRUgV6jwRI+qBTaCZgE7D6lWcRTF7aH5qbXpFpkbG/ctRmkywyS/Xkths30HrROVqYeM26QxVQgQLLcrFgprNFoHktKbA5radGFKdRMgB1ilnYVzYRaYXLfjr5V+FcMAlxuruE4fZrndTHID5rznD8YQQHHszfu3XsaWKa8dm+jQPmstAvECTsCfjpZcGnr0Ab4nVMuEnTV3fZq6AFtDLpv9EgjxLCDLyI+iV4bmJsDG/wCE/wAVBMNHK/8ACcwGFsOQ05zoSOhQSYoOff3RO++2iBicJtMk7C3iVaxL9h7x8up6JN7I7IEuIuUwJQwzW/tJJ8R4E6Lmq1rSAb8uaqmkAcu55bdw25/FCfg4BPvO15fBOrEhrYd3+gvV8JM0x0svPYmmYkj1tZVuBVoJbzEhc/bXo/TDhUdbs2jQDaVrDEZnwLg/G50Wxas7q36N0XNN49o9sAd0yT9NVoB4VpFNwi8mATGoHKY3QcLUmieYk+ZKJhRBeIMTv4hLYJ4h7ep69PoVIWpVmjvbxNjBuluJ4v8ATaBvBPdC1hn9lzeYJ330B5a/NT65Jhu/09QlD8LwwO8Gc1rdyuU3ubYjMBy177qbhXZWw7TTwTtIOHumR102i+qCbcGPGxjySNfBAXABEDbl1+KNULbT2SR8Fo1jOkhQTqmCa7SQfj/KUOELHDNBHQWP5Vx0HvCRxFJxBGo2H2PNIZTqCTB1ErRI7XxU/Dvyug22+yaL+0O6E4BKgn/2alalKfEeYRRVFoGhhae8N1jVCT3Ny6aHyU/G0ROqbxmLFwNFKqVpV1Lpb9mFtCzrFbTkFrUXaHRd0aIV0URF9UrUwfJQTDhZdZHw9V9I2XVMEPTFWCFGVR4fxJrxycAbdSqNFsHo1o87rxVUFpkKtwzi5PZfqd/oheXocFQLn5zttzJFh3AJytUvlFjGovBi0jkgU6tg1hBOpOw5reXLLWySYJJ667d58VEXKQCAQXW16nfzS9RuWzbuOv56IgGTstEuOv3KzIGxF3Hf5nuUgw3LbVx8+vcunNAkx2jFp3jQdNUVoAMmzjy39QiezDbuMnbbwHJSIY/DgtJOsbc+in8Pfle3mHAfE/yvQMw2a7vh027ki7h2eqctgNe9ZrQ9WsPbbXEeRWnWqEyII0m8/ZJ1eHOFUNkxztyOkHSyJV4P2x2xEGR+7TUJDluIHtHdrwvaISv9123Cbdwj481v/wAS7OZkNveQe6yV/wDHfqluYwBy7tStRmsqVD2pM8hI8bJfDUsxknTTvRzw1pcQHmwu2I5bjX8hc0Gj3DqDHiOq0lDDvIBzXA8O9M03ZrtJBiPxHrVJUDYbiO+b+W6ZBa7o7ra/X4rKHeTHave/3WNmBliAtQ4dR5/lYGAmxgoTlwBuRlI1/ndDL3DW46ItUmIcLcx9kvUeGiQe6fOEovjGB7ZGuySp1ueo+SPVxIcJPZAUjEYmTZWxYoVsaBIUzEYlzjcrTGSiigFnvT4IPndcESm8UyyWHZPQrcjFoOZYiPoXssSF+niJRXVhCQfhiNPXghgmb3jZYbUcNhpuUSswCwF0Cnj5tojB4NhruUxEqtC99eSTq0YPIqxl2FzuUKrhh3lICwOOqUz0K9JhMeHNAb70RfZSKOGkQUI4dzDLJWWnpDUIEe86LGInlK00ZORcT99ByUjBcVgw8do7k68lVLmiX6k6fDQKQ/ZBzHU+Mc45ItKkZl0dEGlDjJBB0g/RGfiABa50/lSdYquGjqdExw6nDAf8r/HqohOd0SG9HGO+DBXoKNmgEAQALGRYbIJP2f657IAy68zAmbdeaAW/rGxsA2YJ5HXQalFw8GtUNrWOk7C/wXVJrS97mkk6EW57HXZSKikPauOYExERcaanw80rkYajoDg4HXtQbDWLDQa8k1hJNSoSCDb5nWD0Q8KR7WpoDYbXgun11SCYpDOSMwJJbMyDHSeiRqUCS8wAQblsiZJvBKr4VpNWoYm8Ty97poYG+y1g2DNU3k+p633TqIYVjokHwPr1KZY4HUQt1afs3f8AUppjQeR81BzSZG9uSE+q391iPWqXxuNFPst1+PxUbFYguuVnTIp1eKiezcfJTsbi2k2ufIKa8k2CPhqHNXenwE/M7VMYWiN0SqQLIlHROBlbCRcJXNGoVSi/YoeJojwVBUjFxqEB9xCZxdDLfZZTpCFtkiAQsVA5VikfxjmxLdfUreBwYLe17x9BcUT7V/Z2ufoqxZmEjUeoWSmO4dtuhVMK5qtNbI5RutsIIh2yrCisrECIhMUq4Nh8U67DA+9bu38EriMCBoskemQNbynGX0apuFpkEWlXaeaPdUkzE8Mz3NilmOdRcM4zNHxCqVsWRaClqri+ZBhKO08UHNll/p3hcudAnc6dFEfSLDLCQneH4s1ajQfE7WBMDrbRSVMmVjRoSe6bfnxVVlSQCFPxDHZmxGvOCBIzHLvp5ppzjBiJ2nRSDw1Yuc6wgEjSDvvvsswtCC+47R/aSSJnnpquOH1Q4EhrW3vl3tr5rjhJkFxmZiLWtOknmpO8G9zs3aJgwJg879nXb4IPDG3qT/l/NjsuuEE5ZMQTPWYHI6fJZwn3XaXdt/qOpUnPDW++dy6+vUiJ79VxwtoIdEe8dJ3vum8FXzg2DYJAFjYbrWDc64eCD1jS24spAcSwrngBsSDNyRt0UurifZy3R25PkrPEI7MjW1nZTct3O31hQsZhA42nsgSCZPW+8IKXVdMxrzQv7dxVg4EgjLou34d3RWDUltAC4W3GehXeIpuB0S9Q2mFuQBOqSYKdoxoVLbJun8PQc4XUDXtBEFCqYu0Iv9sNzK7ZgwdrbTqgpjpdYDXxS4okHKfNXTDfcEpDH0ohxN9PXkkF/wC0/wC3ksR2ZSJOqxODRODNygkDe45quX/uF517khwkQ946/X8pxzQ0nkfVkF2909ofBZnDrgXXLzl0FvygvMHMNOSkODmHXmuKr4EHXl9VxVqb+XNJsf7R0EwjCo4Jrgc23rUqzRxIKntqFugt5+KO0tf3+tkE29oclqlLLcXW2At1NltlcFQABBMEBY1rWkPaB1jkjOASVSgdj65JRurUzVQGuAMNOk/5Gw+G6aqvhpPQ/JSeHZhU7U6G866CCnsfVAYZ3BGk6jkpMwDstOTMXMHWBt5LvCYhpY7KA2JkX5azA5eSFQ/4bmxbtfXkPFEpMApRJiDeDN+g3UneDJFIw2eghvQiNjZEwxHsyWggXtM6DYnayCHhlG0uBkAxOsxY7bImEIFGYtBMabmR6CCFhHNbTcSRImSLnS17mPsi8LZbNe9okuAjkuqTh7Nxa3KIMb3gyt8KH6Ynmen7jGw2QXHFGzlh+V0HKNZuO1HTTxKTo4Y7+vunahzOzbCw+qHXqx60SHBYEjiauwTJzGx05j5oFRob1KQQrUN3T4bJd4PukSOf1VBtIm5sEKoy0N1G3PuTBUJg9m6DoqdElw7KTx2EI7ZPeOScwdUkCB3pBqnSAubn1tuuoc7oFjKQFyZ1+S26XC0gaIID3AHKBf8AHNJ4toDTmv8ATuTdZ8WFz0+qRxoOUl0SNPFIebdWfJjRYnRRWlrBq4H5K08/qN/grGYOEry44gC8FVqWNAj13LDQznRLT4FANWO7r5LnEVw5KOcSLifJIaxVYib66p7hlIRm/cpuGGZ0nQX81Xw7BMjkmxQ8x5A7V59XTNJ7TOXVJUq5/cITTGti2p9FYxoRgcNTZYXtMgWK59oW6iy5DGO0t6/hScOLm9Qsp4kb2Wq1UgwBb1c+a5LGu11SHVR8w5u2iNUxPYzAA+d0pXa4Rl0Cn1cURYixM+O3nCUu13TS5Tl6RcWWVHH2Gg/bA5yRrol8VXAp63F7dASi42s00w2Zkjyv15IpHgjDiP8AFsTflqDKLSdFC1pbaIHvaWnqlsTim+ygXs3bu8F3WxQ9kBeYYJA7pPcs0ww22HH+m9te/TVcUqkUmNEy4b6iSSfmp2J4mWU2tawuENECx2ulBxCQAezYBBWH4iLNug5CTLv4UwcSDTa/VUGVPaNTBXXtjMNFl1UaJkrUwLLltObu+CQCZcbaLbabRYaouYaC077TstCllu65+PoqRHEYUvbeyQwBgloib37lbAcb6Df8eSk8TAZUBbYnVSPU6cXcfstnte7ZawtPMJJ8OaZqENHJQJuphsn1qpHE68kNHxVN7i7uUevHtLaBagrlwaNitrmq4SsToRXCNE7hqh5rFiGjTqpO5QnOmyxYoKHDhaNk9QMZI3+6xYmqKLx2SuAIJjb6rSxZaPtvqg4poGlrfRaWIDdBxKDiBdYsSk7GV3BhgqdRcXESSf4WliPZ9PRvpg07jb6IzxNMdwKxYtCNk/og/wDVv0XdP/hH+oWLFmlumweyH+qQqMBZcTr5EwsWLJQK4h1uapU6pgXWliIapYQ3RK+oWLFtk0xsN9dFzQMyDcflbWKTK5gGFL4jSGU22+qxYpFcNWcGWK5NdxNysWIQOMrOAN1Bq1De6xYtQUpUrOnVYsWJ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data:image/jpeg;base64,/9j/4AAQSkZJRgABAQAAAQABAAD/2wCEAAkGBxQTEhUUExQVFhUXFxgYGBgXGBcVGhgaGBUYGBQXFxQYHCggGBolHRcUITEhJSkrLi4uFx8zODMsNygtLisBCgoKDg0OFxAPFSwcHBwsLCwsLCwsLCwsLCwsLCwsLCwsLCwsLCwsLCwsLCwsLCwsLCwsLCwsLCwsLCwsLCw3N//AABEIAMMBAwMBIgACEQEDEQH/xAAbAAADAAMBAQAAAAAAAAAAAAADBAUAAQIGB//EADoQAAEDAgQDBQcDBAIDAQEAAAEAAhEDIQQSMUEFUWEicYGh8BMykbHB0eEjQvEGFFJyM2IVgrKiB//EABgBAQEBAQEAAAAAAAAAAAAAAAEAAgME/8QAHxEBAQEAAQUBAQEAAAAAAAAAAAERAhIhMUFRAyIT/9oADAMBAAIRAxEAPwD5/XpSJ3U6qyDKtN/lKYuiujnKnVCuQ6UVzEAtVhNYTdvP57J6lJA5j0UrhKcXOqokHXnf7qwa1hwWmFULZakaVO4n1yTtF2y6fne+Mc57F4XViWlc1Gw89Uux0PHen+INgB/xXPjenm3f64kKtPNAHch4ujAhM0zIkc5WsQCRfkntg76msHZTdCzXDqCPgl6Q1CZpG/gikKg8kmeRTH9SNuw8/sEphffPinv6lFqXh/8AIVfKidgxp63Uitd7+8/NWsE249bFK4Lhpe4+JJ8U8ZtFuROZQPJNYXCGRPNXaXBObvJHp8ODSN7rpfzsmsTnLcCe23wCQe79SOqo4h33Uug0l0rlG6vYHBCo1xcN7JOtgwxxgz9ynsBxJglmhHmgOu4nlLvjou3KycJI58dvKhzAJ5DzU2nSLrp/GA5Ws3Jkpj+0LAFwz266TaB8LDv3XFdwbTJ3NgmPZXygeig42jPgqcVqFUakq4VCu0iySqNlaELtaqOBol1oQaNKSvScFwEm4117vXz6KnHbivLJqU/FhpyxMWWL1b+BUSZyra7f4X65/wCsebpkixRXNkIuJofuCFTcvPuupCtRQBQvJVipSlLuowQCtzuKJw/CZjJ0VStg8w7oS5blbYqnhHS0TuF1tnTmOXfdSn0iJB1FvXrdac4kW1T+JpzfwPePx8kiLO71xvZ1ncJribnVWqTc9EjeFFLYcQqvCK0S1c+X1vj8LYAajv8Auu67bLbW5Kh70SpuEwVMYztFMMpgH/1t3yh5v1Eyz3h3OHktemfabhm/qkdT8lT483sUvX7UiLVj62VHi4mlT72/JF8ohgGX+P8A8p3hLfePKB8LlccOp3J5D8Jw1W08LmA7RcSD4wu35ZO9c/079jMLhw1PIKFheJOcSSbQVaBOXvKf0/TZ2XDhl7pWNNilsL2QTyH8JrHiw6lBiGxzK4x0prg9EZXOcLnfzKKw+ZnwC6ot7AA3t91zjWZNOUI5HiDhwalQu2CqtdDS432CTwNOGxuUXFm4aNrfdGnHfDqEnN4I/FMBbMPEJnD0SGgAwunuf0K6cOU9ufKX08bxGhaRqpBavTcQYQ42t0SH9rBmNdO9NxQDh+Dk/NeuotFGmXOta/0CV4RhAACdvmkeM4o1n+zZ7oPxPNdOH8zqvljl/VxMxXFajnlwJAJ0EwFirUsG0ADL5rFz/wBOX1vpnwrg6+x8VxiqWUyNClac6hVMPUDmw7Q/Nc/DZemZRBhi+w1CxlPK64smWGDLfD7LUuCwi9/6bgdRHzV3gGXLmfoG+eyl8RpNccw31HVMYazB8lq92DOOpx3EeeoUt7PuPqnqlZz+4BKlsHzWK1KBVvB8ETCOyuBW6cBxGxuFvIs2NSnMeySHeC5eLhMDtUwdx9ExQwDnAHaEcaeSDVp9sHqj6OH+3zTeIwRzkcig4jBlozHmFv0z7N4f+n3VKZrgiBNt7WS/E2/ptHIt+RT+Ba404Gkm3XoE8zAVGU7tF7QdVmFEwVPLRqW7RDQ0b6kmFZ/q80m8NwtCiA6oQH1CLwSNCec7dEwaFRpaIbI6lL1HVId2RE8/kmB4vAcNfN2kCRMzor9dsNCoPqvIBLRMc0pVEkA6p5eDPKRjx2gEIslwHrqvQVMC0gW7Url/CgDImVQUCl2T0aPMpXFvz1ANgmD2QZ7/AB2S2GZvuVmtQ1SEAnlp3rMMO0XFZiDo0eisqOythUgtHGKgor8TmsFOY2dUagyJcfDqVrGd1xjCPdHipVV+WXHwVCu3bc3PcpjmGrUge6D8fwlKFXH5qbWsESLrKdEU2ydT6hMYfDAb22tqeacw/AK+IqNYGEEiQDaG8z81rly0cZjydXG3O6xfQqn/APNIMF0nosXPq4umVB/p3gbXMa+q4NYZjmY2hL8Qw3snlp0NxHkV1hassa3Rwu3kZ2hd4l5qskkZmWg6+C3Z7c974VIDhG+yXYSDBWUydNwjPE339XWPDbdRshc03EjuW6RW3tLbhMrNjKWI7LuZWplAZTJNlRwPCXzLjE7a+SbggFHCl7gB65qmOGgDmlnj2T+nqVQOJHNZsaI4WQS1WeHv7EKNUqjOHaDdO4BmdxaCRInkseK35jrFgNqSdCEHHy6mSBDRBE6m6bxHC92mSNhp8VxiHA0ni05TaJNuZ2WmTP8AS9IdonUFWazpeOTb+KgcCxGVrz/qe+ypSQzLqXa3hUio7nWL9yYG/d4oFal7rNzcnu1RTdzR+1ok8l1SIJc/laZt17koq+hJPIKC4/qE8l6Kq7LTc47qDhm2J5k7SpOqGKBdM7bz9E2asiBvbQIX/j2xJieY+UIFamGm3znv8k1RPxri45Y1PlsuqbC0aLvDAucXxaYTGIIIDRrvKwaSpayUCtVkqu/g5yi94lRq+Ecx1wtxim8MJWy+87DbmULQQNSutBJ0HmlFsW+ezPad5I2BoZRHx9dUPCUiXFx1PknMl5AsDc8zyQXoeB4Jrf1ngGP+Nke8RuRs0K7w7+pWtNRz4z7u58gF5vh/G2gkOG0TsByHRR8Zi+1MQNh91np+nqejxX9U4hzyWkNaTYRoFi8e6tUcZE3WJ6F1pld7mkO5ABGfXLocNRr+U6+gHtzN8vmOinVmlhkfymcmbDUhwzDXdGpGQlKD7y3fUJypQi+ybFG3U05g6OYwUCk4HVMUn5SsNK+HwzGCzRPPVcYmvA+mnkFyMUI1+q7wWGznMSARoIt0skA4PB5u2cpOzTqEyMG0Ou3WeqeNP/JgPULCzk6ehupJfEcMCzTRJYZ8FruqsvZa6ktpwXt03Hgsco3xXBUzD/L/APLfypfEqJhxbexBDdNEzgX5mgG5A30QMUXPOQXO8WAW+PdmpfBcTFQgz7rSREq6Ma3OSc1hax9c1zwrhrQ54IkiJnxTNHCM9m+WgkSfJIK0Me0NcTOZ07fD6on9832YaM0nW3xTFXBU/YTkbsfNM4zBM/TOVt3DzhFMR+JcQzNygEcl1w3Dw0Eg20I25yFQxnCaZqABoBcDfeRKVwmam403GDsdjyn7oLqu2Ln4j6hQcTVknmbfHVX+IgxpBOsaH1ZRqNHtExIbbxVUfwOFFmwIAv18U1isAHD3WgjQzoiYKgQ24BzczCI9gm7WqiS2OLDlf4GbItahmEEHyKNiaAcIIZ3zcdQpYeaRyvgjY/eEyM0tiMCWkkeY+SVeM0DYbdVYxdcAWAk6XPx7ki2nBgXcfV0oPLl7I8TyC5q1J7LdN/z1VH+yAbrfc7zzH2UlxyiBrufqqKujDdPXUrlrP3v0+f4XbaYaMz/Abnv6LbQSczvAcluTWLcJv4g6bWHJaTLw2dAtLWQdVRMBi3UTfT1cK5VYyq2WxJ2+ylvoA2Q6JdSNphcsdHVVhpmQq+Gxge0CFy0tqt67/nqj8IwTabi5xtr9h3o1YewnDQASd/JLVKcGJnknqj3vs0ZRMT66IbcHA6k78lZqDwdDM4Tz8+q9CQQIc2RzCgUSWn1dehwuKDgJ/lDVaEm7XeB+SHiHD9zfEI9Wk2PqPup9esW7h3Q6/lIc1XAAwZGqmYt3aBHijVsQDzE+tUAUSQSfBVnZS9xqFYtBA39WVrhWEAYHH3nXKh4d067fJeqwbOw3TS0CFnjfTXL6WwROd4MGDsAOeq6woGR7RO+sA6cl3hG/q1O8aIuDaCHwIuRvfUbrWshFk0LSO+CddyEavHs2EzHZNoOyHhINHQWE6SOYXTpdRFrxYWGh2FkFrFO7dI31i4jWB9VviuC9owkDtAEjr0W64ORpIJI5W28UWpUysM/4x5QpPMY3EOygHUW62sPGfkj4HBkQ25Oro1SrKXtKltAJ+GisYUVG3yzKKjHsrRk/KDUpwLM81lXiJFi2EF/EZ6eCYnLmH/FvxSmLoyDLWgeuSb9vP7mpLF1ZJBNui0E3D4fLzJOn0CpU8EWif3EG3yvsmeF4Ye+7XYchz70y5thOxRUgV6jwRI+qBTaCZgE7D6lWcRTF7aH5qbXpFpkbG/ctRmkywyS/Xkths30HrROVqYeM26QxVQgQLLcrFgprNFoHktKbA5radGFKdRMgB1ilnYVzYRaYXLfjr5V+FcMAlxuruE4fZrndTHID5rznD8YQQHHszfu3XsaWKa8dm+jQPmstAvECTsCfjpZcGnr0Ab4nVMuEnTV3fZq6AFtDLpv9EgjxLCDLyI+iV4bmJsDG/wCE/wAVBMNHK/8ACcwGFsOQ05zoSOhQSYoOff3RO++2iBicJtMk7C3iVaxL9h7x8up6JN7I7IEuIuUwJQwzW/tJJ8R4E6Lmq1rSAb8uaqmkAcu55bdw25/FCfg4BPvO15fBOrEhrYd3+gvV8JM0x0svPYmmYkj1tZVuBVoJbzEhc/bXo/TDhUdbs2jQDaVrDEZnwLg/G50Wxas7q36N0XNN49o9sAd0yT9NVoB4VpFNwi8mATGoHKY3QcLUmieYk+ZKJhRBeIMTv4hLYJ4h7ep69PoVIWpVmjvbxNjBuluJ4v8ATaBvBPdC1hn9lzeYJ330B5a/NT65Jhu/09QlD8LwwO8Gc1rdyuU3ubYjMBy177qbhXZWw7TTwTtIOHumR102i+qCbcGPGxjySNfBAXABEDbl1+KNULbT2SR8Fo1jOkhQTqmCa7SQfj/KUOELHDNBHQWP5Vx0HvCRxFJxBGo2H2PNIZTqCTB1ErRI7XxU/Dvyug22+yaL+0O6E4BKgn/2alalKfEeYRRVFoGhhae8N1jVCT3Ny6aHyU/G0ROqbxmLFwNFKqVpV1Lpb9mFtCzrFbTkFrUXaHRd0aIV0URF9UrUwfJQTDhZdZHw9V9I2XVMEPTFWCFGVR4fxJrxycAbdSqNFsHo1o87rxVUFpkKtwzi5PZfqd/oheXocFQLn5zttzJFh3AJytUvlFjGovBi0jkgU6tg1hBOpOw5reXLLWySYJJ667d58VEXKQCAQXW16nfzS9RuWzbuOv56IgGTstEuOv3KzIGxF3Hf5nuUgw3LbVx8+vcunNAkx2jFp3jQdNUVoAMmzjy39QiezDbuMnbbwHJSIY/DgtJOsbc+in8Pfle3mHAfE/yvQMw2a7vh027ki7h2eqctgNe9ZrQ9WsPbbXEeRWnWqEyII0m8/ZJ1eHOFUNkxztyOkHSyJV4P2x2xEGR+7TUJDluIHtHdrwvaISv9123Cbdwj481v/wAS7OZkNveQe6yV/wDHfqluYwBy7tStRmsqVD2pM8hI8bJfDUsxknTTvRzw1pcQHmwu2I5bjX8hc0Gj3DqDHiOq0lDDvIBzXA8O9M03ZrtJBiPxHrVJUDYbiO+b+W6ZBa7o7ra/X4rKHeTHave/3WNmBliAtQ4dR5/lYGAmxgoTlwBuRlI1/ndDL3DW46ItUmIcLcx9kvUeGiQe6fOEovjGB7ZGuySp1ueo+SPVxIcJPZAUjEYmTZWxYoVsaBIUzEYlzjcrTGSiigFnvT4IPndcESm8UyyWHZPQrcjFoOZYiPoXssSF+niJRXVhCQfhiNPXghgmb3jZYbUcNhpuUSswCwF0Cnj5tojB4NhruUxEqtC99eSTq0YPIqxl2FzuUKrhh3lICwOOqUz0K9JhMeHNAb70RfZSKOGkQUI4dzDLJWWnpDUIEe86LGInlK00ZORcT99ByUjBcVgw8do7k68lVLmiX6k6fDQKQ/ZBzHU+Mc45ItKkZl0dEGlDjJBB0g/RGfiABa50/lSdYquGjqdExw6nDAf8r/HqohOd0SG9HGO+DBXoKNmgEAQALGRYbIJP2f657IAy68zAmbdeaAW/rGxsA2YJ5HXQalFw8GtUNrWOk7C/wXVJrS97mkk6EW57HXZSKikPauOYExERcaanw80rkYajoDg4HXtQbDWLDQa8k1hJNSoSCDb5nWD0Q8KR7WpoDYbXgun11SCYpDOSMwJJbMyDHSeiRqUCS8wAQblsiZJvBKr4VpNWoYm8Ty97poYG+y1g2DNU3k+p633TqIYVjokHwPr1KZY4HUQt1afs3f8AUppjQeR81BzSZG9uSE+q391iPWqXxuNFPst1+PxUbFYguuVnTIp1eKiezcfJTsbi2k2ufIKa8k2CPhqHNXenwE/M7VMYWiN0SqQLIlHROBlbCRcJXNGoVSi/YoeJojwVBUjFxqEB9xCZxdDLfZZTpCFtkiAQsVA5VikfxjmxLdfUreBwYLe17x9BcUT7V/Z2ufoqxZmEjUeoWSmO4dtuhVMK5qtNbI5RutsIIh2yrCisrECIhMUq4Nh8U67DA+9bu38EriMCBoskemQNbynGX0apuFpkEWlXaeaPdUkzE8Mz3NilmOdRcM4zNHxCqVsWRaClqri+ZBhKO08UHNll/p3hcudAnc6dFEfSLDLCQneH4s1ajQfE7WBMDrbRSVMmVjRoSe6bfnxVVlSQCFPxDHZmxGvOCBIzHLvp5ppzjBiJ2nRSDw1Yuc6wgEjSDvvvsswtCC+47R/aSSJnnpquOH1Q4EhrW3vl3tr5rjhJkFxmZiLWtOknmpO8G9zs3aJgwJg879nXb4IPDG3qT/l/NjsuuEE5ZMQTPWYHI6fJZwn3XaXdt/qOpUnPDW++dy6+vUiJ79VxwtoIdEe8dJ3vum8FXzg2DYJAFjYbrWDc64eCD1jS24spAcSwrngBsSDNyRt0UurifZy3R25PkrPEI7MjW1nZTct3O31hQsZhA42nsgSCZPW+8IKXVdMxrzQv7dxVg4EgjLou34d3RWDUltAC4W3GehXeIpuB0S9Q2mFuQBOqSYKdoxoVLbJun8PQc4XUDXtBEFCqYu0Iv9sNzK7ZgwdrbTqgpjpdYDXxS4okHKfNXTDfcEpDH0ohxN9PXkkF/wC0/wC3ksR2ZSJOqxODRODNygkDe45quX/uF517khwkQ946/X8pxzQ0nkfVkF2909ofBZnDrgXXLzl0FvygvMHMNOSkODmHXmuKr4EHXl9VxVqb+XNJsf7R0EwjCo4Jrgc23rUqzRxIKntqFugt5+KO0tf3+tkE29oclqlLLcXW2At1NltlcFQABBMEBY1rWkPaB1jkjOASVSgdj65JRurUzVQGuAMNOk/5Gw+G6aqvhpPQ/JSeHZhU7U6G866CCnsfVAYZ3BGk6jkpMwDstOTMXMHWBt5LvCYhpY7KA2JkX5azA5eSFQ/4bmxbtfXkPFEpMApRJiDeDN+g3UneDJFIw2eghvQiNjZEwxHsyWggXtM6DYnayCHhlG0uBkAxOsxY7bImEIFGYtBMabmR6CCFhHNbTcSRImSLnS17mPsi8LZbNe9okuAjkuqTh7Nxa3KIMb3gyt8KH6Ynmen7jGw2QXHFGzlh+V0HKNZuO1HTTxKTo4Y7+vunahzOzbCw+qHXqx60SHBYEjiauwTJzGx05j5oFRob1KQQrUN3T4bJd4PukSOf1VBtIm5sEKoy0N1G3PuTBUJg9m6DoqdElw7KTx2EI7ZPeOScwdUkCB3pBqnSAubn1tuuoc7oFjKQFyZ1+S26XC0gaIID3AHKBf8AHNJ4toDTmv8ATuTdZ8WFz0+qRxoOUl0SNPFIebdWfJjRYnRRWlrBq4H5K08/qN/grGYOEry44gC8FVqWNAj13LDQznRLT4FANWO7r5LnEVw5KOcSLifJIaxVYib66p7hlIRm/cpuGGZ0nQX81Xw7BMjkmxQ8x5A7V59XTNJ7TOXVJUq5/cITTGti2p9FYxoRgcNTZYXtMgWK59oW6iy5DGO0t6/hScOLm9Qsp4kb2Wq1UgwBb1c+a5LGu11SHVR8w5u2iNUxPYzAA+d0pXa4Rl0Cn1cURYixM+O3nCUu13TS5Tl6RcWWVHH2Gg/bA5yRrol8VXAp63F7dASi42s00w2Zkjyv15IpHgjDiP8AFsTflqDKLSdFC1pbaIHvaWnqlsTim+ygXs3bu8F3WxQ9kBeYYJA7pPcs0ww22HH+m9te/TVcUqkUmNEy4b6iSSfmp2J4mWU2tawuENECx2ulBxCQAezYBBWH4iLNug5CTLv4UwcSDTa/VUGVPaNTBXXtjMNFl1UaJkrUwLLltObu+CQCZcbaLbabRYaouYaC077TstCllu65+PoqRHEYUvbeyQwBgloib37lbAcb6Df8eSk8TAZUBbYnVSPU6cXcfstnte7ZawtPMJJ8OaZqENHJQJuphsn1qpHE68kNHxVN7i7uUevHtLaBagrlwaNitrmq4SsToRXCNE7hqh5rFiGjTqpO5QnOmyxYoKHDhaNk9QMZI3+6xYmqKLx2SuAIJjb6rSxZaPtvqg4poGlrfRaWIDdBxKDiBdYsSk7GV3BhgqdRcXESSf4WliPZ9PRvpg07jb6IzxNMdwKxYtCNk/og/wDVv0XdP/hH+oWLFmlumweyH+qQqMBZcTr5EwsWLJQK4h1uapU6pgXWliIapYQ3RK+oWLFtk0xsN9dFzQMyDcflbWKTK5gGFL4jSGU22+qxYpFcNWcGWK5NdxNysWIQOMrOAN1Bq1De6xYtQUpUrOnVYsWJ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2" descr="data:image/jpeg;base64,/9j/4AAQSkZJRgABAQAAAQABAAD/2wCEAAkGBxQTEhUUExQVFhUXFxgYGBgXGBcVGhgaGBUYGBQXFxQYHCggGBolHRcUITEhJSkrLi4uFx8zODMsNygtLisBCgoKDg0OFxAPFSwcHBwsLCwsLCwsLCwsLCwsLCwsLCwsLCwsLCwsLCwsLCwsLCwsLCwsLCwsLCwsLCwsLCw3N//AABEIAMMBAwMBIgACEQEDEQH/xAAbAAADAAMBAQAAAAAAAAAAAAADBAUAAQIGB//EADoQAAEDAgQDBQcDBAIDAQEAAAEAAhEDIQQSMUEFUWEicYGh8BMykbHB0eEjQvEGFFJyM2IVgrKiB//EABgBAQEBAQEAAAAAAAAAAAAAAAEAAgME/8QAHxEBAQEAAQUBAQEAAAAAAAAAAAERAhIhMUFRAyIT/9oADAMBAAIRAxEAPwD5/XpSJ3U6qyDKtN/lKYuiujnKnVCuQ6UVzEAtVhNYTdvP57J6lJA5j0UrhKcXOqokHXnf7qwa1hwWmFULZakaVO4n1yTtF2y6fne+Mc57F4XViWlc1Gw89Uux0PHen+INgB/xXPjenm3f64kKtPNAHch4ujAhM0zIkc5WsQCRfkntg76msHZTdCzXDqCPgl6Q1CZpG/gikKg8kmeRTH9SNuw8/sEphffPinv6lFqXh/8AIVfKidgxp63Uitd7+8/NWsE249bFK4Lhpe4+JJ8U8ZtFuROZQPJNYXCGRPNXaXBObvJHp8ODSN7rpfzsmsTnLcCe23wCQe79SOqo4h33Uug0l0rlG6vYHBCo1xcN7JOtgwxxgz9ynsBxJglmhHmgOu4nlLvjou3KycJI58dvKhzAJ5DzU2nSLrp/GA5Ws3Jkpj+0LAFwz266TaB8LDv3XFdwbTJ3NgmPZXygeig42jPgqcVqFUakq4VCu0iySqNlaELtaqOBol1oQaNKSvScFwEm4117vXz6KnHbivLJqU/FhpyxMWWL1b+BUSZyra7f4X65/wCsebpkixRXNkIuJofuCFTcvPuupCtRQBQvJVipSlLuowQCtzuKJw/CZjJ0VStg8w7oS5blbYqnhHS0TuF1tnTmOXfdSn0iJB1FvXrdac4kW1T+JpzfwPePx8kiLO71xvZ1ncJribnVWqTc9EjeFFLYcQqvCK0S1c+X1vj8LYAajv8Auu67bLbW5Kh70SpuEwVMYztFMMpgH/1t3yh5v1Eyz3h3OHktemfabhm/qkdT8lT483sUvX7UiLVj62VHi4mlT72/JF8ohgGX+P8A8p3hLfePKB8LlccOp3J5D8Jw1W08LmA7RcSD4wu35ZO9c/079jMLhw1PIKFheJOcSSbQVaBOXvKf0/TZ2XDhl7pWNNilsL2QTyH8JrHiw6lBiGxzK4x0prg9EZXOcLnfzKKw+ZnwC6ot7AA3t91zjWZNOUI5HiDhwalQu2CqtdDS432CTwNOGxuUXFm4aNrfdGnHfDqEnN4I/FMBbMPEJnD0SGgAwunuf0K6cOU9ufKX08bxGhaRqpBavTcQYQ42t0SH9rBmNdO9NxQDh+Dk/NeuotFGmXOta/0CV4RhAACdvmkeM4o1n+zZ7oPxPNdOH8zqvljl/VxMxXFajnlwJAJ0EwFirUsG0ADL5rFz/wBOX1vpnwrg6+x8VxiqWUyNClac6hVMPUDmw7Q/Nc/DZemZRBhi+w1CxlPK64smWGDLfD7LUuCwi9/6bgdRHzV3gGXLmfoG+eyl8RpNccw31HVMYazB8lq92DOOpx3EeeoUt7PuPqnqlZz+4BKlsHzWK1KBVvB8ETCOyuBW6cBxGxuFvIs2NSnMeySHeC5eLhMDtUwdx9ExQwDnAHaEcaeSDVp9sHqj6OH+3zTeIwRzkcig4jBlozHmFv0z7N4f+n3VKZrgiBNt7WS/E2/ptHIt+RT+Ba404Gkm3XoE8zAVGU7tF7QdVmFEwVPLRqW7RDQ0b6kmFZ/q80m8NwtCiA6oQH1CLwSNCec7dEwaFRpaIbI6lL1HVId2RE8/kmB4vAcNfN2kCRMzor9dsNCoPqvIBLRMc0pVEkA6p5eDPKRjx2gEIslwHrqvQVMC0gW7Url/CgDImVQUCl2T0aPMpXFvz1ANgmD2QZ7/AB2S2GZvuVmtQ1SEAnlp3rMMO0XFZiDo0eisqOythUgtHGKgor8TmsFOY2dUagyJcfDqVrGd1xjCPdHipVV+WXHwVCu3bc3PcpjmGrUge6D8fwlKFXH5qbWsESLrKdEU2ydT6hMYfDAb22tqeacw/AK+IqNYGEEiQDaG8z81rly0cZjydXG3O6xfQqn/APNIMF0nosXPq4umVB/p3gbXMa+q4NYZjmY2hL8Qw3snlp0NxHkV1hassa3Rwu3kZ2hd4l5qskkZmWg6+C3Z7c974VIDhG+yXYSDBWUydNwjPE339XWPDbdRshc03EjuW6RW3tLbhMrNjKWI7LuZWplAZTJNlRwPCXzLjE7a+SbggFHCl7gB65qmOGgDmlnj2T+nqVQOJHNZsaI4WQS1WeHv7EKNUqjOHaDdO4BmdxaCRInkseK35jrFgNqSdCEHHy6mSBDRBE6m6bxHC92mSNhp8VxiHA0ni05TaJNuZ2WmTP8AS9IdonUFWazpeOTb+KgcCxGVrz/qe+ypSQzLqXa3hUio7nWL9yYG/d4oFal7rNzcnu1RTdzR+1ok8l1SIJc/laZt17koq+hJPIKC4/qE8l6Kq7LTc47qDhm2J5k7SpOqGKBdM7bz9E2asiBvbQIX/j2xJieY+UIFamGm3znv8k1RPxri45Y1PlsuqbC0aLvDAucXxaYTGIIIDRrvKwaSpayUCtVkqu/g5yi94lRq+Ecx1wtxim8MJWy+87DbmULQQNSutBJ0HmlFsW+ezPad5I2BoZRHx9dUPCUiXFx1PknMl5AsDc8zyQXoeB4Jrf1ngGP+Nke8RuRs0K7w7+pWtNRz4z7u58gF5vh/G2gkOG0TsByHRR8Zi+1MQNh91np+nqejxX9U4hzyWkNaTYRoFi8e6tUcZE3WJ6F1pld7mkO5ABGfXLocNRr+U6+gHtzN8vmOinVmlhkfymcmbDUhwzDXdGpGQlKD7y3fUJypQi+ybFG3U05g6OYwUCk4HVMUn5SsNK+HwzGCzRPPVcYmvA+mnkFyMUI1+q7wWGznMSARoIt0skA4PB5u2cpOzTqEyMG0Ou3WeqeNP/JgPULCzk6ehupJfEcMCzTRJYZ8FruqsvZa6ktpwXt03Hgsco3xXBUzD/L/APLfypfEqJhxbexBDdNEzgX5mgG5A30QMUXPOQXO8WAW+PdmpfBcTFQgz7rSREq6Ma3OSc1hax9c1zwrhrQ54IkiJnxTNHCM9m+WgkSfJIK0Me0NcTOZ07fD6on9832YaM0nW3xTFXBU/YTkbsfNM4zBM/TOVt3DzhFMR+JcQzNygEcl1w3Dw0Eg20I25yFQxnCaZqABoBcDfeRKVwmam403GDsdjyn7oLqu2Ln4j6hQcTVknmbfHVX+IgxpBOsaH1ZRqNHtExIbbxVUfwOFFmwIAv18U1isAHD3WgjQzoiYKgQ24BzczCI9gm7WqiS2OLDlf4GbItahmEEHyKNiaAcIIZ3zcdQpYeaRyvgjY/eEyM0tiMCWkkeY+SVeM0DYbdVYxdcAWAk6XPx7ki2nBgXcfV0oPLl7I8TyC5q1J7LdN/z1VH+yAbrfc7zzH2UlxyiBrufqqKujDdPXUrlrP3v0+f4XbaYaMz/Abnv6LbQSczvAcluTWLcJv4g6bWHJaTLw2dAtLWQdVRMBi3UTfT1cK5VYyq2WxJ2+ylvoA2Q6JdSNphcsdHVVhpmQq+Gxge0CFy0tqt67/nqj8IwTabi5xtr9h3o1YewnDQASd/JLVKcGJnknqj3vs0ZRMT66IbcHA6k78lZqDwdDM4Tz8+q9CQQIc2RzCgUSWn1dehwuKDgJ/lDVaEm7XeB+SHiHD9zfEI9Wk2PqPup9esW7h3Q6/lIc1XAAwZGqmYt3aBHijVsQDzE+tUAUSQSfBVnZS9xqFYtBA39WVrhWEAYHH3nXKh4d067fJeqwbOw3TS0CFnjfTXL6WwROd4MGDsAOeq6woGR7RO+sA6cl3hG/q1O8aIuDaCHwIuRvfUbrWshFk0LSO+CddyEavHs2EzHZNoOyHhINHQWE6SOYXTpdRFrxYWGh2FkFrFO7dI31i4jWB9VviuC9owkDtAEjr0W64ORpIJI5W28UWpUysM/4x5QpPMY3EOygHUW62sPGfkj4HBkQ25Oro1SrKXtKltAJ+GisYUVG3yzKKjHsrRk/KDUpwLM81lXiJFi2EF/EZ6eCYnLmH/FvxSmLoyDLWgeuSb9vP7mpLF1ZJBNui0E3D4fLzJOn0CpU8EWif3EG3yvsmeF4Ye+7XYchz70y5thOxRUgV6jwRI+qBTaCZgE7D6lWcRTF7aH5qbXpFpkbG/ctRmkywyS/Xkths30HrROVqYeM26QxVQgQLLcrFgprNFoHktKbA5radGFKdRMgB1ilnYVzYRaYXLfjr5V+FcMAlxuruE4fZrndTHID5rznD8YQQHHszfu3XsaWKa8dm+jQPmstAvECTsCfjpZcGnr0Ab4nVMuEnTV3fZq6AFtDLpv9EgjxLCDLyI+iV4bmJsDG/wCE/wAVBMNHK/8ACcwGFsOQ05zoSOhQSYoOff3RO++2iBicJtMk7C3iVaxL9h7x8up6JN7I7IEuIuUwJQwzW/tJJ8R4E6Lmq1rSAb8uaqmkAcu55bdw25/FCfg4BPvO15fBOrEhrYd3+gvV8JM0x0svPYmmYkj1tZVuBVoJbzEhc/bXo/TDhUdbs2jQDaVrDEZnwLg/G50Wxas7q36N0XNN49o9sAd0yT9NVoB4VpFNwi8mATGoHKY3QcLUmieYk+ZKJhRBeIMTv4hLYJ4h7ep69PoVIWpVmjvbxNjBuluJ4v8ATaBvBPdC1hn9lzeYJ330B5a/NT65Jhu/09QlD8LwwO8Gc1rdyuU3ubYjMBy177qbhXZWw7TTwTtIOHumR102i+qCbcGPGxjySNfBAXABEDbl1+KNULbT2SR8Fo1jOkhQTqmCa7SQfj/KUOELHDNBHQWP5Vx0HvCRxFJxBGo2H2PNIZTqCTB1ErRI7XxU/Dvyug22+yaL+0O6E4BKgn/2alalKfEeYRRVFoGhhae8N1jVCT3Ny6aHyU/G0ROqbxmLFwNFKqVpV1Lpb9mFtCzrFbTkFrUXaHRd0aIV0URF9UrUwfJQTDhZdZHw9V9I2XVMEPTFWCFGVR4fxJrxycAbdSqNFsHo1o87rxVUFpkKtwzi5PZfqd/oheXocFQLn5zttzJFh3AJytUvlFjGovBi0jkgU6tg1hBOpOw5reXLLWySYJJ667d58VEXKQCAQXW16nfzS9RuWzbuOv56IgGTstEuOv3KzIGxF3Hf5nuUgw3LbVx8+vcunNAkx2jFp3jQdNUVoAMmzjy39QiezDbuMnbbwHJSIY/DgtJOsbc+in8Pfle3mHAfE/yvQMw2a7vh027ki7h2eqctgNe9ZrQ9WsPbbXEeRWnWqEyII0m8/ZJ1eHOFUNkxztyOkHSyJV4P2x2xEGR+7TUJDluIHtHdrwvaISv9123Cbdwj481v/wAS7OZkNveQe6yV/wDHfqluYwBy7tStRmsqVD2pM8hI8bJfDUsxknTTvRzw1pcQHmwu2I5bjX8hc0Gj3DqDHiOq0lDDvIBzXA8O9M03ZrtJBiPxHrVJUDYbiO+b+W6ZBa7o7ra/X4rKHeTHave/3WNmBliAtQ4dR5/lYGAmxgoTlwBuRlI1/ndDL3DW46ItUmIcLcx9kvUeGiQe6fOEovjGB7ZGuySp1ueo+SPVxIcJPZAUjEYmTZWxYoVsaBIUzEYlzjcrTGSiigFnvT4IPndcESm8UyyWHZPQrcjFoOZYiPoXssSF+niJRXVhCQfhiNPXghgmb3jZYbUcNhpuUSswCwF0Cnj5tojB4NhruUxEqtC99eSTq0YPIqxl2FzuUKrhh3lICwOOqUz0K9JhMeHNAb70RfZSKOGkQUI4dzDLJWWnpDUIEe86LGInlK00ZORcT99ByUjBcVgw8do7k68lVLmiX6k6fDQKQ/ZBzHU+Mc45ItKkZl0dEGlDjJBB0g/RGfiABa50/lSdYquGjqdExw6nDAf8r/HqohOd0SG9HGO+DBXoKNmgEAQALGRYbIJP2f657IAy68zAmbdeaAW/rGxsA2YJ5HXQalFw8GtUNrWOk7C/wXVJrS97mkk6EW57HXZSKikPauOYExERcaanw80rkYajoDg4HXtQbDWLDQa8k1hJNSoSCDb5nWD0Q8KR7WpoDYbXgun11SCYpDOSMwJJbMyDHSeiRqUCS8wAQblsiZJvBKr4VpNWoYm8Ty97poYG+y1g2DNU3k+p633TqIYVjokHwPr1KZY4HUQt1afs3f8AUppjQeR81BzSZG9uSE+q391iPWqXxuNFPst1+PxUbFYguuVnTIp1eKiezcfJTsbi2k2ufIKa8k2CPhqHNXenwE/M7VMYWiN0SqQLIlHROBlbCRcJXNGoVSi/YoeJojwVBUjFxqEB9xCZxdDLfZZTpCFtkiAQsVA5VikfxjmxLdfUreBwYLe17x9BcUT7V/Z2ufoqxZmEjUeoWSmO4dtuhVMK5qtNbI5RutsIIh2yrCisrECIhMUq4Nh8U67DA+9bu38EriMCBoskemQNbynGX0apuFpkEWlXaeaPdUkzE8Mz3NilmOdRcM4zNHxCqVsWRaClqri+ZBhKO08UHNll/p3hcudAnc6dFEfSLDLCQneH4s1ajQfE7WBMDrbRSVMmVjRoSe6bfnxVVlSQCFPxDHZmxGvOCBIzHLvp5ppzjBiJ2nRSDw1Yuc6wgEjSDvvvsswtCC+47R/aSSJnnpquOH1Q4EhrW3vl3tr5rjhJkFxmZiLWtOknmpO8G9zs3aJgwJg879nXb4IPDG3qT/l/NjsuuEE5ZMQTPWYHI6fJZwn3XaXdt/qOpUnPDW++dy6+vUiJ79VxwtoIdEe8dJ3vum8FXzg2DYJAFjYbrWDc64eCD1jS24spAcSwrngBsSDNyRt0UurifZy3R25PkrPEI7MjW1nZTct3O31hQsZhA42nsgSCZPW+8IKXVdMxrzQv7dxVg4EgjLou34d3RWDUltAC4W3GehXeIpuB0S9Q2mFuQBOqSYKdoxoVLbJun8PQc4XUDXtBEFCqYu0Iv9sNzK7ZgwdrbTqgpjpdYDXxS4okHKfNXTDfcEpDH0ohxN9PXkkF/wC0/wC3ksR2ZSJOqxODRODNygkDe45quX/uF517khwkQ946/X8pxzQ0nkfVkF2909ofBZnDrgXXLzl0FvygvMHMNOSkODmHXmuKr4EHXl9VxVqb+XNJsf7R0EwjCo4Jrgc23rUqzRxIKntqFugt5+KO0tf3+tkE29oclqlLLcXW2At1NltlcFQABBMEBY1rWkPaB1jkjOASVSgdj65JRurUzVQGuAMNOk/5Gw+G6aqvhpPQ/JSeHZhU7U6G866CCnsfVAYZ3BGk6jkpMwDstOTMXMHWBt5LvCYhpY7KA2JkX5azA5eSFQ/4bmxbtfXkPFEpMApRJiDeDN+g3UneDJFIw2eghvQiNjZEwxHsyWggXtM6DYnayCHhlG0uBkAxOsxY7bImEIFGYtBMabmR6CCFhHNbTcSRImSLnS17mPsi8LZbNe9okuAjkuqTh7Nxa3KIMb3gyt8KH6Ynmen7jGw2QXHFGzlh+V0HKNZuO1HTTxKTo4Y7+vunahzOzbCw+qHXqx60SHBYEjiauwTJzGx05j5oFRob1KQQrUN3T4bJd4PukSOf1VBtIm5sEKoy0N1G3PuTBUJg9m6DoqdElw7KTx2EI7ZPeOScwdUkCB3pBqnSAubn1tuuoc7oFjKQFyZ1+S26XC0gaIID3AHKBf8AHNJ4toDTmv8ATuTdZ8WFz0+qRxoOUl0SNPFIebdWfJjRYnRRWlrBq4H5K08/qN/grGYOEry44gC8FVqWNAj13LDQznRLT4FANWO7r5LnEVw5KOcSLifJIaxVYib66p7hlIRm/cpuGGZ0nQX81Xw7BMjkmxQ8x5A7V59XTNJ7TOXVJUq5/cITTGti2p9FYxoRgcNTZYXtMgWK59oW6iy5DGO0t6/hScOLm9Qsp4kb2Wq1UgwBb1c+a5LGu11SHVR8w5u2iNUxPYzAA+d0pXa4Rl0Cn1cURYixM+O3nCUu13TS5Tl6RcWWVHH2Gg/bA5yRrol8VXAp63F7dASi42s00w2Zkjyv15IpHgjDiP8AFsTflqDKLSdFC1pbaIHvaWnqlsTim+ygXs3bu8F3WxQ9kBeYYJA7pPcs0ww22HH+m9te/TVcUqkUmNEy4b6iSSfmp2J4mWU2tawuENECx2ulBxCQAezYBBWH4iLNug5CTLv4UwcSDTa/VUGVPaNTBXXtjMNFl1UaJkrUwLLltObu+CQCZcbaLbabRYaouYaC077TstCllu65+PoqRHEYUvbeyQwBgloib37lbAcb6Df8eSk8TAZUBbYnVSPU6cXcfstnte7ZawtPMJJ8OaZqENHJQJuphsn1qpHE68kNHxVN7i7uUevHtLaBagrlwaNitrmq4SsToRXCNE7hqh5rFiGjTqpO5QnOmyxYoKHDhaNk9QMZI3+6xYmqKLx2SuAIJjb6rSxZaPtvqg4poGlrfRaWIDdBxKDiBdYsSk7GV3BhgqdRcXESSf4WliPZ9PRvpg07jb6IzxNMdwKxYtCNk/og/wDVv0XdP/hH+oWLFmlumweyH+qQqMBZcTr5EwsWLJQK4h1uapU6pgXWliIapYQ3RK+oWLFtk0xsN9dFzQMyDcflbWKTK5gGFL4jSGU22+qxYpFcNWcGWK5NdxNysWIQOMrOAN1Bq1De6xYtQUpUrOnVYsWJ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4" descr="data:image/jpeg;base64,/9j/4AAQSkZJRgABAQAAAQABAAD/2wCEAAkGBxQTEhUUExQVFhUXFxgYGBgXGBcVGhgaGBUYGBQXFxQYHCggGBolHRcUITEhJSkrLi4uFx8zODMsNygtLisBCgoKDg0OFxAPFSwcHBwsLCwsLCwsLCwsLCwsLCwsLCwsLCwsLCwsLCwsLCwsLCwsLCwsLCwsLCwsLCwsLCw3N//AABEIAMMBAwMBIgACEQEDEQH/xAAbAAADAAMBAQAAAAAAAAAAAAADBAUAAQIGB//EADoQAAEDAgQDBQcDBAIDAQEAAAEAAhEDIQQSMUEFUWEicYGh8BMykbHB0eEjQvEGFFJyM2IVgrKiB//EABgBAQEBAQEAAAAAAAAAAAAAAAEAAgME/8QAHxEBAQEAAQUBAQEAAAAAAAAAAAERAhIhMUFRAyIT/9oADAMBAAIRAxEAPwD5/XpSJ3U6qyDKtN/lKYuiujnKnVCuQ6UVzEAtVhNYTdvP57J6lJA5j0UrhKcXOqokHXnf7qwa1hwWmFULZakaVO4n1yTtF2y6fne+Mc57F4XViWlc1Gw89Uux0PHen+INgB/xXPjenm3f64kKtPNAHch4ujAhM0zIkc5WsQCRfkntg76msHZTdCzXDqCPgl6Q1CZpG/gikKg8kmeRTH9SNuw8/sEphffPinv6lFqXh/8AIVfKidgxp63Uitd7+8/NWsE249bFK4Lhpe4+JJ8U8ZtFuROZQPJNYXCGRPNXaXBObvJHp8ODSN7rpfzsmsTnLcCe23wCQe79SOqo4h33Uug0l0rlG6vYHBCo1xcN7JOtgwxxgz9ynsBxJglmhHmgOu4nlLvjou3KycJI58dvKhzAJ5DzU2nSLrp/GA5Ws3Jkpj+0LAFwz266TaB8LDv3XFdwbTJ3NgmPZXygeig42jPgqcVqFUakq4VCu0iySqNlaELtaqOBol1oQaNKSvScFwEm4117vXz6KnHbivLJqU/FhpyxMWWL1b+BUSZyra7f4X65/wCsebpkixRXNkIuJofuCFTcvPuupCtRQBQvJVipSlLuowQCtzuKJw/CZjJ0VStg8w7oS5blbYqnhHS0TuF1tnTmOXfdSn0iJB1FvXrdac4kW1T+JpzfwPePx8kiLO71xvZ1ncJribnVWqTc9EjeFFLYcQqvCK0S1c+X1vj8LYAajv8Auu67bLbW5Kh70SpuEwVMYztFMMpgH/1t3yh5v1Eyz3h3OHktemfabhm/qkdT8lT483sUvX7UiLVj62VHi4mlT72/JF8ohgGX+P8A8p3hLfePKB8LlccOp3J5D8Jw1W08LmA7RcSD4wu35ZO9c/079jMLhw1PIKFheJOcSSbQVaBOXvKf0/TZ2XDhl7pWNNilsL2QTyH8JrHiw6lBiGxzK4x0prg9EZXOcLnfzKKw+ZnwC6ot7AA3t91zjWZNOUI5HiDhwalQu2CqtdDS432CTwNOGxuUXFm4aNrfdGnHfDqEnN4I/FMBbMPEJnD0SGgAwunuf0K6cOU9ufKX08bxGhaRqpBavTcQYQ42t0SH9rBmNdO9NxQDh+Dk/NeuotFGmXOta/0CV4RhAACdvmkeM4o1n+zZ7oPxPNdOH8zqvljl/VxMxXFajnlwJAJ0EwFirUsG0ADL5rFz/wBOX1vpnwrg6+x8VxiqWUyNClac6hVMPUDmw7Q/Nc/DZemZRBhi+w1CxlPK64smWGDLfD7LUuCwi9/6bgdRHzV3gGXLmfoG+eyl8RpNccw31HVMYazB8lq92DOOpx3EeeoUt7PuPqnqlZz+4BKlsHzWK1KBVvB8ETCOyuBW6cBxGxuFvIs2NSnMeySHeC5eLhMDtUwdx9ExQwDnAHaEcaeSDVp9sHqj6OH+3zTeIwRzkcig4jBlozHmFv0z7N4f+n3VKZrgiBNt7WS/E2/ptHIt+RT+Ba404Gkm3XoE8zAVGU7tF7QdVmFEwVPLRqW7RDQ0b6kmFZ/q80m8NwtCiA6oQH1CLwSNCec7dEwaFRpaIbI6lL1HVId2RE8/kmB4vAcNfN2kCRMzor9dsNCoPqvIBLRMc0pVEkA6p5eDPKRjx2gEIslwHrqvQVMC0gW7Url/CgDImVQUCl2T0aPMpXFvz1ANgmD2QZ7/AB2S2GZvuVmtQ1SEAnlp3rMMO0XFZiDo0eisqOythUgtHGKgor8TmsFOY2dUagyJcfDqVrGd1xjCPdHipVV+WXHwVCu3bc3PcpjmGrUge6D8fwlKFXH5qbWsESLrKdEU2ydT6hMYfDAb22tqeacw/AK+IqNYGEEiQDaG8z81rly0cZjydXG3O6xfQqn/APNIMF0nosXPq4umVB/p3gbXMa+q4NYZjmY2hL8Qw3snlp0NxHkV1hassa3Rwu3kZ2hd4l5qskkZmWg6+C3Z7c974VIDhG+yXYSDBWUydNwjPE339XWPDbdRshc03EjuW6RW3tLbhMrNjKWI7LuZWplAZTJNlRwPCXzLjE7a+SbggFHCl7gB65qmOGgDmlnj2T+nqVQOJHNZsaI4WQS1WeHv7EKNUqjOHaDdO4BmdxaCRInkseK35jrFgNqSdCEHHy6mSBDRBE6m6bxHC92mSNhp8VxiHA0ni05TaJNuZ2WmTP8AS9IdonUFWazpeOTb+KgcCxGVrz/qe+ypSQzLqXa3hUio7nWL9yYG/d4oFal7rNzcnu1RTdzR+1ok8l1SIJc/laZt17koq+hJPIKC4/qE8l6Kq7LTc47qDhm2J5k7SpOqGKBdM7bz9E2asiBvbQIX/j2xJieY+UIFamGm3znv8k1RPxri45Y1PlsuqbC0aLvDAucXxaYTGIIIDRrvKwaSpayUCtVkqu/g5yi94lRq+Ecx1wtxim8MJWy+87DbmULQQNSutBJ0HmlFsW+ezPad5I2BoZRHx9dUPCUiXFx1PknMl5AsDc8zyQXoeB4Jrf1ngGP+Nke8RuRs0K7w7+pWtNRz4z7u58gF5vh/G2gkOG0TsByHRR8Zi+1MQNh91np+nqejxX9U4hzyWkNaTYRoFi8e6tUcZE3WJ6F1pld7mkO5ABGfXLocNRr+U6+gHtzN8vmOinVmlhkfymcmbDUhwzDXdGpGQlKD7y3fUJypQi+ybFG3U05g6OYwUCk4HVMUn5SsNK+HwzGCzRPPVcYmvA+mnkFyMUI1+q7wWGznMSARoIt0skA4PB5u2cpOzTqEyMG0Ou3WeqeNP/JgPULCzk6ehupJfEcMCzTRJYZ8FruqsvZa6ktpwXt03Hgsco3xXBUzD/L/APLfypfEqJhxbexBDdNEzgX5mgG5A30QMUXPOQXO8WAW+PdmpfBcTFQgz7rSREq6Ma3OSc1hax9c1zwrhrQ54IkiJnxTNHCM9m+WgkSfJIK0Me0NcTOZ07fD6on9832YaM0nW3xTFXBU/YTkbsfNM4zBM/TOVt3DzhFMR+JcQzNygEcl1w3Dw0Eg20I25yFQxnCaZqABoBcDfeRKVwmam403GDsdjyn7oLqu2Ln4j6hQcTVknmbfHVX+IgxpBOsaH1ZRqNHtExIbbxVUfwOFFmwIAv18U1isAHD3WgjQzoiYKgQ24BzczCI9gm7WqiS2OLDlf4GbItahmEEHyKNiaAcIIZ3zcdQpYeaRyvgjY/eEyM0tiMCWkkeY+SVeM0DYbdVYxdcAWAk6XPx7ki2nBgXcfV0oPLl7I8TyC5q1J7LdN/z1VH+yAbrfc7zzH2UlxyiBrufqqKujDdPXUrlrP3v0+f4XbaYaMz/Abnv6LbQSczvAcluTWLcJv4g6bWHJaTLw2dAtLWQdVRMBi3UTfT1cK5VYyq2WxJ2+ylvoA2Q6JdSNphcsdHVVhpmQq+Gxge0CFy0tqt67/nqj8IwTabi5xtr9h3o1YewnDQASd/JLVKcGJnknqj3vs0ZRMT66IbcHA6k78lZqDwdDM4Tz8+q9CQQIc2RzCgUSWn1dehwuKDgJ/lDVaEm7XeB+SHiHD9zfEI9Wk2PqPup9esW7h3Q6/lIc1XAAwZGqmYt3aBHijVsQDzE+tUAUSQSfBVnZS9xqFYtBA39WVrhWEAYHH3nXKh4d067fJeqwbOw3TS0CFnjfTXL6WwROd4MGDsAOeq6woGR7RO+sA6cl3hG/q1O8aIuDaCHwIuRvfUbrWshFk0LSO+CddyEavHs2EzHZNoOyHhINHQWE6SOYXTpdRFrxYWGh2FkFrFO7dI31i4jWB9VviuC9owkDtAEjr0W64ORpIJI5W28UWpUysM/4x5QpPMY3EOygHUW62sPGfkj4HBkQ25Oro1SrKXtKltAJ+GisYUVG3yzKKjHsrRk/KDUpwLM81lXiJFi2EF/EZ6eCYnLmH/FvxSmLoyDLWgeuSb9vP7mpLF1ZJBNui0E3D4fLzJOn0CpU8EWif3EG3yvsmeF4Ye+7XYchz70y5thOxRUgV6jwRI+qBTaCZgE7D6lWcRTF7aH5qbXpFpkbG/ctRmkywyS/Xkths30HrROVqYeM26QxVQgQLLcrFgprNFoHktKbA5radGFKdRMgB1ilnYVzYRaYXLfjr5V+FcMAlxuruE4fZrndTHID5rznD8YQQHHszfu3XsaWKa8dm+jQPmstAvECTsCfjpZcGnr0Ab4nVMuEnTV3fZq6AFtDLpv9EgjxLCDLyI+iV4bmJsDG/wCE/wAVBMNHK/8ACcwGFsOQ05zoSOhQSYoOff3RO++2iBicJtMk7C3iVaxL9h7x8up6JN7I7IEuIuUwJQwzW/tJJ8R4E6Lmq1rSAb8uaqmkAcu55bdw25/FCfg4BPvO15fBOrEhrYd3+gvV8JM0x0svPYmmYkj1tZVuBVoJbzEhc/bXo/TDhUdbs2jQDaVrDEZnwLg/G50Wxas7q36N0XNN49o9sAd0yT9NVoB4VpFNwi8mATGoHKY3QcLUmieYk+ZKJhRBeIMTv4hLYJ4h7ep69PoVIWpVmjvbxNjBuluJ4v8ATaBvBPdC1hn9lzeYJ330B5a/NT65Jhu/09QlD8LwwO8Gc1rdyuU3ubYjMBy177qbhXZWw7TTwTtIOHumR102i+qCbcGPGxjySNfBAXABEDbl1+KNULbT2SR8Fo1jOkhQTqmCa7SQfj/KUOELHDNBHQWP5Vx0HvCRxFJxBGo2H2PNIZTqCTB1ErRI7XxU/Dvyug22+yaL+0O6E4BKgn/2alalKfEeYRRVFoGhhae8N1jVCT3Ny6aHyU/G0ROqbxmLFwNFKqVpV1Lpb9mFtCzrFbTkFrUXaHRd0aIV0URF9UrUwfJQTDhZdZHw9V9I2XVMEPTFWCFGVR4fxJrxycAbdSqNFsHo1o87rxVUFpkKtwzi5PZfqd/oheXocFQLn5zttzJFh3AJytUvlFjGovBi0jkgU6tg1hBOpOw5reXLLWySYJJ667d58VEXKQCAQXW16nfzS9RuWzbuOv56IgGTstEuOv3KzIGxF3Hf5nuUgw3LbVx8+vcunNAkx2jFp3jQdNUVoAMmzjy39QiezDbuMnbbwHJSIY/DgtJOsbc+in8Pfle3mHAfE/yvQMw2a7vh027ki7h2eqctgNe9ZrQ9WsPbbXEeRWnWqEyII0m8/ZJ1eHOFUNkxztyOkHSyJV4P2x2xEGR+7TUJDluIHtHdrwvaISv9123Cbdwj481v/wAS7OZkNveQe6yV/wDHfqluYwBy7tStRmsqVD2pM8hI8bJfDUsxknTTvRzw1pcQHmwu2I5bjX8hc0Gj3DqDHiOq0lDDvIBzXA8O9M03ZrtJBiPxHrVJUDYbiO+b+W6ZBa7o7ra/X4rKHeTHave/3WNmBliAtQ4dR5/lYGAmxgoTlwBuRlI1/ndDL3DW46ItUmIcLcx9kvUeGiQe6fOEovjGB7ZGuySp1ueo+SPVxIcJPZAUjEYmTZWxYoVsaBIUzEYlzjcrTGSiigFnvT4IPndcESm8UyyWHZPQrcjFoOZYiPoXssSF+niJRXVhCQfhiNPXghgmb3jZYbUcNhpuUSswCwF0Cnj5tojB4NhruUxEqtC99eSTq0YPIqxl2FzuUKrhh3lICwOOqUz0K9JhMeHNAb70RfZSKOGkQUI4dzDLJWWnpDUIEe86LGInlK00ZORcT99ByUjBcVgw8do7k68lVLmiX6k6fDQKQ/ZBzHU+Mc45ItKkZl0dEGlDjJBB0g/RGfiABa50/lSdYquGjqdExw6nDAf8r/HqohOd0SG9HGO+DBXoKNmgEAQALGRYbIJP2f657IAy68zAmbdeaAW/rGxsA2YJ5HXQalFw8GtUNrWOk7C/wXVJrS97mkk6EW57HXZSKikPauOYExERcaanw80rkYajoDg4HXtQbDWLDQa8k1hJNSoSCDb5nWD0Q8KR7WpoDYbXgun11SCYpDOSMwJJbMyDHSeiRqUCS8wAQblsiZJvBKr4VpNWoYm8Ty97poYG+y1g2DNU3k+p633TqIYVjokHwPr1KZY4HUQt1afs3f8AUppjQeR81BzSZG9uSE+q391iPWqXxuNFPst1+PxUbFYguuVnTIp1eKiezcfJTsbi2k2ufIKa8k2CPhqHNXenwE/M7VMYWiN0SqQLIlHROBlbCRcJXNGoVSi/YoeJojwVBUjFxqEB9xCZxdDLfZZTpCFtkiAQsVA5VikfxjmxLdfUreBwYLe17x9BcUT7V/Z2ufoqxZmEjUeoWSmO4dtuhVMK5qtNbI5RutsIIh2yrCisrECIhMUq4Nh8U67DA+9bu38EriMCBoskemQNbynGX0apuFpkEWlXaeaPdUkzE8Mz3NilmOdRcM4zNHxCqVsWRaClqri+ZBhKO08UHNll/p3hcudAnc6dFEfSLDLCQneH4s1ajQfE7WBMDrbRSVMmVjRoSe6bfnxVVlSQCFPxDHZmxGvOCBIzHLvp5ppzjBiJ2nRSDw1Yuc6wgEjSDvvvsswtCC+47R/aSSJnnpquOH1Q4EhrW3vl3tr5rjhJkFxmZiLWtOknmpO8G9zs3aJgwJg879nXb4IPDG3qT/l/NjsuuEE5ZMQTPWYHI6fJZwn3XaXdt/qOpUnPDW++dy6+vUiJ79VxwtoIdEe8dJ3vum8FXzg2DYJAFjYbrWDc64eCD1jS24spAcSwrngBsSDNyRt0UurifZy3R25PkrPEI7MjW1nZTct3O31hQsZhA42nsgSCZPW+8IKXVdMxrzQv7dxVg4EgjLou34d3RWDUltAC4W3GehXeIpuB0S9Q2mFuQBOqSYKdoxoVLbJun8PQc4XUDXtBEFCqYu0Iv9sNzK7ZgwdrbTqgpjpdYDXxS4okHKfNXTDfcEpDH0ohxN9PXkkF/wC0/wC3ksR2ZSJOqxODRODNygkDe45quX/uF517khwkQ946/X8pxzQ0nkfVkF2909ofBZnDrgXXLzl0FvygvMHMNOSkODmHXmuKr4EHXl9VxVqb+XNJsf7R0EwjCo4Jrgc23rUqzRxIKntqFugt5+KO0tf3+tkE29oclqlLLcXW2At1NltlcFQABBMEBY1rWkPaB1jkjOASVSgdj65JRurUzVQGuAMNOk/5Gw+G6aqvhpPQ/JSeHZhU7U6G866CCnsfVAYZ3BGk6jkpMwDstOTMXMHWBt5LvCYhpY7KA2JkX5azA5eSFQ/4bmxbtfXkPFEpMApRJiDeDN+g3UneDJFIw2eghvQiNjZEwxHsyWggXtM6DYnayCHhlG0uBkAxOsxY7bImEIFGYtBMabmR6CCFhHNbTcSRImSLnS17mPsi8LZbNe9okuAjkuqTh7Nxa3KIMb3gyt8KH6Ynmen7jGw2QXHFGzlh+V0HKNZuO1HTTxKTo4Y7+vunahzOzbCw+qHXqx60SHBYEjiauwTJzGx05j5oFRob1KQQrUN3T4bJd4PukSOf1VBtIm5sEKoy0N1G3PuTBUJg9m6DoqdElw7KTx2EI7ZPeOScwdUkCB3pBqnSAubn1tuuoc7oFjKQFyZ1+S26XC0gaIID3AHKBf8AHNJ4toDTmv8ATuTdZ8WFz0+qRxoOUl0SNPFIebdWfJjRYnRRWlrBq4H5K08/qN/grGYOEry44gC8FVqWNAj13LDQznRLT4FANWO7r5LnEVw5KOcSLifJIaxVYib66p7hlIRm/cpuGGZ0nQX81Xw7BMjkmxQ8x5A7V59XTNJ7TOXVJUq5/cITTGti2p9FYxoRgcNTZYXtMgWK59oW6iy5DGO0t6/hScOLm9Qsp4kb2Wq1UgwBb1c+a5LGu11SHVR8w5u2iNUxPYzAA+d0pXa4Rl0Cn1cURYixM+O3nCUu13TS5Tl6RcWWVHH2Gg/bA5yRrol8VXAp63F7dASi42s00w2Zkjyv15IpHgjDiP8AFsTflqDKLSdFC1pbaIHvaWnqlsTim+ygXs3bu8F3WxQ9kBeYYJA7pPcs0ww22HH+m9te/TVcUqkUmNEy4b6iSSfmp2J4mWU2tawuENECx2ulBxCQAezYBBWH4iLNug5CTLv4UwcSDTa/VUGVPaNTBXXtjMNFl1UaJkrUwLLltObu+CQCZcbaLbabRYaouYaC077TstCllu65+PoqRHEYUvbeyQwBgloib37lbAcb6Df8eSk8TAZUBbYnVSPU6cXcfstnte7ZawtPMJJ8OaZqENHJQJuphsn1qpHE68kNHxVN7i7uUevHtLaBagrlwaNitrmq4SsToRXCNE7hqh5rFiGjTqpO5QnOmyxYoKHDhaNk9QMZI3+6xYmqKLx2SuAIJjb6rSxZaPtvqg4poGlrfRaWIDdBxKDiBdYsSk7GV3BhgqdRcXESSf4WliPZ9PRvpg07jb6IzxNMdwKxYtCNk/og/wDVv0XdP/hH+oWLFmlumweyH+qQqMBZcTr5EwsWLJQK4h1uapU6pgXWliIapYQ3RK+oWLFtk0xsN9dFzQMyDcflbWKTK5gGFL4jSGU22+qxYpFcNWcGWK5NdxNysWIQOMrOAN1Bq1De6xYtQUpUrOnVYsWJ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6" descr="http://www.timhunkin.com/page_pictures/a139_kaleidoscope-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00"/>
            <a:ext cx="4800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76742"/>
            <a:ext cx="9144000" cy="327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Lakimi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fotograma-grabado-laser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3124200"/>
            <a:ext cx="5181600" cy="2918968"/>
          </a:xfrm>
        </p:spPr>
      </p:pic>
      <p:sp>
        <p:nvSpPr>
          <p:cNvPr id="6" name="TextBox 5"/>
          <p:cNvSpPr txBox="1"/>
          <p:nvPr/>
        </p:nvSpPr>
        <p:spPr>
          <a:xfrm>
            <a:off x="762000" y="17526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1 L </a:t>
            </a:r>
            <a:r>
              <a:rPr lang="en-US" sz="2400" dirty="0" err="1" smtClean="0">
                <a:solidFill>
                  <a:srgbClr val="000000"/>
                </a:solidFill>
              </a:rPr>
              <a:t>ujë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Gjysmë</a:t>
            </a:r>
            <a:r>
              <a:rPr lang="en-US" sz="2400" dirty="0" smtClean="0">
                <a:solidFill>
                  <a:srgbClr val="000000"/>
                </a:solidFill>
              </a:rPr>
              <a:t> L </a:t>
            </a:r>
            <a:r>
              <a:rPr lang="en-US" sz="2400" dirty="0" err="1" smtClean="0">
                <a:solidFill>
                  <a:srgbClr val="000000"/>
                </a:solidFill>
              </a:rPr>
              <a:t>ujë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500 g  </a:t>
            </a:r>
            <a:r>
              <a:rPr lang="en-US" sz="2400" dirty="0" err="1" smtClean="0">
                <a:solidFill>
                  <a:srgbClr val="000000"/>
                </a:solidFill>
              </a:rPr>
              <a:t>sheqer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Laser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Enë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Fosfori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81400" cy="452628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09800"/>
            <a:ext cx="7084807" cy="406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Ligjet e dritës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46236"/>
            <a:ext cx="8229600" cy="4906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Ligjet e dritës janë: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Ligji i përhapjes drejtvizore të dritës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Ligji i pavarësisë së tufave të rrezeve të dritës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Ligji i reflektimit të dritës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Ligji i thyerjes së dritës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Pasqyrimi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3962400" cy="452628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Pasqyra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Pastruesi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Xhamave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86000"/>
            <a:ext cx="3505200" cy="342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</a:rPr>
              <a:t>Kalimi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një</a:t>
            </a:r>
            <a:r>
              <a:rPr lang="en-US" dirty="0" smtClean="0">
                <a:solidFill>
                  <a:srgbClr val="000000"/>
                </a:solidFill>
              </a:rPr>
              <a:t> gyp </a:t>
            </a:r>
            <a:r>
              <a:rPr lang="en-US" dirty="0" err="1" smtClean="0">
                <a:solidFill>
                  <a:srgbClr val="000000"/>
                </a:solidFill>
              </a:rPr>
              <a:t>plastike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105400" cy="3824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Fakte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Drita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ultraviolete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eshte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dukshme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për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kafshë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shumicën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insekteve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ajo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është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dukshme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Drita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që</a:t>
            </a:r>
            <a:r>
              <a:rPr lang="en-US" dirty="0" smtClean="0">
                <a:solidFill>
                  <a:srgbClr val="000000"/>
                </a:solidFill>
              </a:rPr>
              <a:t> ne </a:t>
            </a:r>
            <a:r>
              <a:rPr lang="en-US" dirty="0" err="1" smtClean="0">
                <a:solidFill>
                  <a:srgbClr val="000000"/>
                </a:solidFill>
              </a:rPr>
              <a:t>shohim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tokë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Dielli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është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nisur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prej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tij</a:t>
            </a:r>
            <a:r>
              <a:rPr lang="en-US" dirty="0" smtClean="0">
                <a:solidFill>
                  <a:srgbClr val="000000"/>
                </a:solidFill>
              </a:rPr>
              <a:t> 8 </a:t>
            </a:r>
            <a:r>
              <a:rPr lang="en-US" dirty="0" err="1" smtClean="0">
                <a:solidFill>
                  <a:srgbClr val="000000"/>
                </a:solidFill>
              </a:rPr>
              <a:t>minuta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herët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gjitha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llojet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njerëzit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mund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shohin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një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pjesë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shumë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vogël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saj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Magjia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nëpërmjet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Lepuri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magjistari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library.creativecow.net/articles/kaufman_debra/VFX-Wayne-Brinton/assets/DF-05542R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239000" cy="4806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Lepuri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magjistari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Vazhdim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Sic </a:t>
            </a:r>
            <a:r>
              <a:rPr lang="en-US" dirty="0" err="1" smtClean="0">
                <a:solidFill>
                  <a:srgbClr val="000000"/>
                </a:solidFill>
              </a:rPr>
              <a:t>shihet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foto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një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pasqyrë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madhe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gjendet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mbrapa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magjistarit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Nëse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pasqyra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është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vendosur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një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dhomë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bardhë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kënd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caktuar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atëherë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kush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që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shikonte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larg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mendonte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dhoma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është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bardhë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zbrazët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anën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tjetër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mund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fshihet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dicka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Ky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përdoret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edhe</a:t>
            </a:r>
            <a:r>
              <a:rPr lang="en-US" dirty="0" smtClean="0">
                <a:solidFill>
                  <a:srgbClr val="000000"/>
                </a:solidFill>
              </a:rPr>
              <a:t> me </a:t>
            </a:r>
            <a:r>
              <a:rPr lang="en-US" dirty="0" err="1" smtClean="0">
                <a:solidFill>
                  <a:srgbClr val="000000"/>
                </a:solidFill>
              </a:rPr>
              <a:t>futjen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lepurit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kuti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zhdukjen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tij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mistershme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magjike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"/>
            <a:ext cx="8229600" cy="6522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Faleminderit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www.education.com,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sz="2800" dirty="0" smtClean="0">
                <a:hlinkClick r:id="rId2"/>
              </a:rPr>
              <a:t>www.wikipedia.com</a:t>
            </a:r>
            <a:endParaRPr lang="en-US" sz="2800" dirty="0" smtClean="0"/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www.google .com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800" noProof="0" dirty="0" err="1" smtClean="0"/>
              <a:t>Librat</a:t>
            </a:r>
            <a:r>
              <a:rPr lang="en-US" sz="2800" noProof="0" dirty="0" smtClean="0"/>
              <a:t>: 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sz="2800" noProof="0" dirty="0" err="1" smtClean="0"/>
              <a:t>Fizika</a:t>
            </a:r>
            <a:r>
              <a:rPr lang="en-US" sz="2800" noProof="0" dirty="0" smtClean="0"/>
              <a:t> 8 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Libri</a:t>
            </a: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n-US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eksperimenteve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sz="2800" noProof="0" dirty="0" err="1" smtClean="0"/>
              <a:t>Libri</a:t>
            </a:r>
            <a:r>
              <a:rPr lang="en-US" sz="2800" noProof="0" dirty="0" smtClean="0"/>
              <a:t> I </a:t>
            </a:r>
            <a:r>
              <a:rPr lang="en-US" sz="2800" noProof="0" dirty="0" err="1" smtClean="0"/>
              <a:t>dijes</a:t>
            </a:r>
            <a:endParaRPr lang="en-US" sz="2800" noProof="0" dirty="0" smtClean="0"/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Enciklopedi</a:t>
            </a: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sz="2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Nxenesit\Desktop\photo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622"/>
            <a:ext cx="9144000" cy="6829778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495800" y="0"/>
            <a:ext cx="2667000" cy="2286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2100" marR="0" lvl="0" indent="-2921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Vlera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Shehu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292100" marR="0" lvl="0" indent="-2921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Valëza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Stanovci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Arënliu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Erdet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Berisha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292100" marR="0" lvl="0" indent="-2921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Haliti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292100" marR="0" lvl="0" indent="-2921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Eshref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Shala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</a:pPr>
            <a:r>
              <a:rPr lang="en-US" sz="2200" dirty="0" smtClean="0">
                <a:solidFill>
                  <a:srgbClr val="000000"/>
                </a:solidFill>
              </a:rPr>
              <a:t>Elsa </a:t>
            </a:r>
            <a:r>
              <a:rPr lang="en-US" sz="2200" dirty="0" err="1" smtClean="0">
                <a:solidFill>
                  <a:srgbClr val="000000"/>
                </a:solidFill>
              </a:rPr>
              <a:t>Kryeziu</a:t>
            </a:r>
            <a:r>
              <a:rPr lang="en-US" sz="2200" dirty="0" smtClean="0">
                <a:solidFill>
                  <a:srgbClr val="000000"/>
                </a:solidFill>
              </a:rPr>
              <a:t>,</a:t>
            </a:r>
          </a:p>
          <a:p>
            <a:pPr marL="292100" marR="0" lvl="0" indent="-2921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2133600" cy="2362200"/>
          </a:xfrm>
          <a:prstGeom prst="rect">
            <a:avLst/>
          </a:prstGeom>
        </p:spPr>
        <p:txBody>
          <a:bodyPr lIns="45720" rIns="246888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Punuan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Erna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Stublla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Vijon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Baraku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Skenderi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Gent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Hyseni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Erna Re</a:t>
            </a:r>
            <a:r>
              <a:rPr kumimoji="0" lang="az-Cyrl-AZ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ҫ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ica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76200"/>
            <a:ext cx="259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Lis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Dragidella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Ridon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Ramushi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Dardan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Sahiti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Liron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Shatri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err="1" smtClean="0">
                <a:solidFill>
                  <a:srgbClr val="000000"/>
                </a:solidFill>
              </a:rPr>
              <a:t>Gjin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Berbati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Dorian </a:t>
            </a:r>
            <a:r>
              <a:rPr lang="en-US" sz="2200" dirty="0" err="1" smtClean="0">
                <a:solidFill>
                  <a:srgbClr val="000000"/>
                </a:solidFill>
              </a:rPr>
              <a:t>Quperiani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6705600" y="0"/>
            <a:ext cx="2438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92100">
              <a:buClr>
                <a:schemeClr val="accent1"/>
              </a:buClr>
              <a:buSzPct val="70000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Dita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Xhaferi</a:t>
            </a:r>
            <a:r>
              <a:rPr lang="en-US" sz="2200" dirty="0" smtClean="0">
                <a:solidFill>
                  <a:srgbClr val="000000"/>
                </a:solidFill>
              </a:rPr>
              <a:t>,</a:t>
            </a:r>
          </a:p>
          <a:p>
            <a:pPr marL="292100" lvl="0" indent="-292100">
              <a:buClr>
                <a:schemeClr val="accent1"/>
              </a:buClr>
              <a:buSzPct val="70000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Lorik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Beqiri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</a:p>
          <a:p>
            <a:pPr marL="292100" lvl="0" indent="-292100">
              <a:buClr>
                <a:schemeClr val="accent1"/>
              </a:buClr>
              <a:buSzPct val="70000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Dukagjin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Balaj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292100" lvl="0" indent="-292100">
              <a:buClr>
                <a:schemeClr val="accent1"/>
              </a:buClr>
              <a:buSzPct val="70000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Ensar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Kurshumliu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292100" lvl="0" indent="-292100">
              <a:buClr>
                <a:schemeClr val="accent1"/>
              </a:buClr>
              <a:buSzPct val="70000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Deni</a:t>
            </a:r>
            <a:r>
              <a:rPr lang="en-US" sz="2200" dirty="0" smtClean="0">
                <a:solidFill>
                  <a:srgbClr val="000000"/>
                </a:solidFill>
              </a:rPr>
              <a:t> Turku</a:t>
            </a:r>
          </a:p>
          <a:p>
            <a:pPr marL="292100" lvl="0" indent="-292100">
              <a:buClr>
                <a:schemeClr val="accent1"/>
              </a:buClr>
              <a:buSzPct val="70000"/>
              <a:defRPr/>
            </a:pPr>
            <a:r>
              <a:rPr lang="en-US" sz="2200" dirty="0" err="1" smtClean="0">
                <a:solidFill>
                  <a:srgbClr val="000000"/>
                </a:solidFill>
              </a:rPr>
              <a:t>Rron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Dermaku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pektri elektromagnet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79643" y="-970042"/>
            <a:ext cx="6060916" cy="876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Drita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Burim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quhet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az-Cyrl-AZ" dirty="0" smtClean="0">
                <a:solidFill>
                  <a:srgbClr val="000000"/>
                </a:solidFill>
              </a:rPr>
              <a:t>ҫ</a:t>
            </a:r>
            <a:r>
              <a:rPr lang="en-US" dirty="0" smtClean="0">
                <a:solidFill>
                  <a:srgbClr val="000000"/>
                </a:solidFill>
              </a:rPr>
              <a:t>do </a:t>
            </a:r>
            <a:r>
              <a:rPr lang="en-US" dirty="0" err="1" smtClean="0">
                <a:solidFill>
                  <a:srgbClr val="000000"/>
                </a:solidFill>
              </a:rPr>
              <a:t>trup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cili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prodhon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jep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dritë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gjithë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trupat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tjerë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që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shohim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janë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burime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shohim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sepse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drita</a:t>
            </a:r>
            <a:r>
              <a:rPr lang="en-US" dirty="0" smtClean="0">
                <a:solidFill>
                  <a:srgbClr val="000000"/>
                </a:solidFill>
              </a:rPr>
              <a:t>, e </a:t>
            </a:r>
            <a:r>
              <a:rPr lang="en-US" dirty="0" err="1" smtClean="0">
                <a:solidFill>
                  <a:srgbClr val="000000"/>
                </a:solidFill>
              </a:rPr>
              <a:t>cila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burimi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mbi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mbas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reflektimit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vjen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syri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ynë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Trupa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patejdukshëm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janë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nëpër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cilët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mund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shohim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628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Kur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trupi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patejdukshëm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vendoset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burimit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krijon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hijen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Hija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është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një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sipërfaqe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errët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ku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nuk</a:t>
            </a:r>
            <a:r>
              <a:rPr lang="en-US" dirty="0" smtClean="0">
                <a:solidFill>
                  <a:srgbClr val="000000"/>
                </a:solidFill>
              </a:rPr>
              <a:t> ka fare </a:t>
            </a:r>
            <a:r>
              <a:rPr lang="en-US" dirty="0" err="1" smtClean="0">
                <a:solidFill>
                  <a:srgbClr val="000000"/>
                </a:solidFill>
              </a:rPr>
              <a:t>dritë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ndërsa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gjysmëhija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dallohet</a:t>
            </a:r>
            <a:r>
              <a:rPr lang="en-US" dirty="0" smtClean="0">
                <a:solidFill>
                  <a:srgbClr val="000000"/>
                </a:solidFill>
              </a:rPr>
              <a:t> me </a:t>
            </a:r>
            <a:r>
              <a:rPr lang="en-US" dirty="0" err="1" smtClean="0">
                <a:solidFill>
                  <a:srgbClr val="000000"/>
                </a:solidFill>
              </a:rPr>
              <a:t>sasi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vogël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dritës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Hija</a:t>
            </a:r>
            <a:r>
              <a:rPr lang="en-US" dirty="0" smtClean="0">
                <a:solidFill>
                  <a:srgbClr val="000000"/>
                </a:solidFill>
              </a:rPr>
              <a:t> ka </a:t>
            </a:r>
            <a:r>
              <a:rPr lang="en-US" dirty="0" err="1" smtClean="0">
                <a:solidFill>
                  <a:srgbClr val="000000"/>
                </a:solidFill>
              </a:rPr>
              <a:t>të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njejtën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formë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edhe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trupi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që</a:t>
            </a:r>
            <a:r>
              <a:rPr lang="en-US" dirty="0" smtClean="0">
                <a:solidFill>
                  <a:srgbClr val="000000"/>
                </a:solidFill>
              </a:rPr>
              <a:t> e ka </a:t>
            </a:r>
            <a:r>
              <a:rPr lang="en-US" dirty="0" err="1" smtClean="0">
                <a:solidFill>
                  <a:srgbClr val="000000"/>
                </a:solidFill>
              </a:rPr>
              <a:t>krijuar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91" y="134815"/>
            <a:ext cx="9163219" cy="687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05936"/>
            <a:ext cx="8229600" cy="11430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Hija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s.tutorvista.com/cms/images/38/dispersion-of-white-ligh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pic>
        <p:nvPicPr>
          <p:cNvPr id="5" name="Content Placeholder 4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9144000" cy="346799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Galileo Galilei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092" y="2623264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shekullin</a:t>
            </a:r>
            <a:r>
              <a:rPr lang="en-US" dirty="0"/>
              <a:t> e XVII, </a:t>
            </a:r>
            <a:r>
              <a:rPr lang="en-US" dirty="0" err="1"/>
              <a:t>shkencëtari</a:t>
            </a:r>
            <a:r>
              <a:rPr lang="en-US" dirty="0"/>
              <a:t> </a:t>
            </a:r>
            <a:r>
              <a:rPr lang="en-US" dirty="0" err="1"/>
              <a:t>italian</a:t>
            </a:r>
            <a:r>
              <a:rPr lang="en-US" dirty="0"/>
              <a:t> Galileo Galilei </a:t>
            </a:r>
            <a:r>
              <a:rPr lang="en-US" dirty="0" err="1"/>
              <a:t>provoi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maste</a:t>
            </a:r>
            <a:r>
              <a:rPr lang="en-US" dirty="0"/>
              <a:t> </a:t>
            </a:r>
            <a:r>
              <a:rPr lang="en-US" dirty="0" err="1"/>
              <a:t>shpejtësinë</a:t>
            </a:r>
            <a:r>
              <a:rPr lang="en-US" dirty="0"/>
              <a:t> e </a:t>
            </a:r>
            <a:r>
              <a:rPr lang="en-US" dirty="0" err="1"/>
              <a:t>dritës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u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personave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shkonin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maje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kodrave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iu</a:t>
            </a:r>
            <a:r>
              <a:rPr lang="en-US" dirty="0"/>
              <a:t> </a:t>
            </a:r>
            <a:r>
              <a:rPr lang="en-US" dirty="0" err="1"/>
              <a:t>dha</a:t>
            </a:r>
            <a:r>
              <a:rPr lang="en-US" dirty="0"/>
              <a:t> me </a:t>
            </a:r>
            <a:r>
              <a:rPr lang="en-US" dirty="0" err="1"/>
              <a:t>vete</a:t>
            </a:r>
            <a:r>
              <a:rPr lang="en-US" dirty="0"/>
              <a:t> </a:t>
            </a:r>
            <a:r>
              <a:rPr lang="en-US" dirty="0" err="1"/>
              <a:t>drita</a:t>
            </a:r>
            <a:r>
              <a:rPr lang="en-US" dirty="0"/>
              <a:t> </a:t>
            </a:r>
            <a:r>
              <a:rPr lang="en-US" dirty="0" err="1"/>
              <a:t>sinjalizuese</a:t>
            </a:r>
            <a:r>
              <a:rPr lang="en-US" dirty="0"/>
              <a:t>, </a:t>
            </a:r>
            <a:r>
              <a:rPr lang="en-US" dirty="0" smtClean="0"/>
              <a:t>duke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shpresuar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ta </a:t>
            </a:r>
            <a:r>
              <a:rPr lang="en-US" dirty="0" err="1"/>
              <a:t>maste</a:t>
            </a:r>
            <a:r>
              <a:rPr lang="en-US" dirty="0"/>
              <a:t> </a:t>
            </a:r>
            <a:r>
              <a:rPr lang="en-US" dirty="0" err="1"/>
              <a:t>kohën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nevojitet</a:t>
            </a:r>
            <a:r>
              <a:rPr lang="en-US" dirty="0"/>
              <a:t> </a:t>
            </a:r>
            <a:r>
              <a:rPr lang="en-US" dirty="0" err="1"/>
              <a:t>dritës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shkonte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njeri</a:t>
            </a:r>
            <a:r>
              <a:rPr lang="en-US" dirty="0"/>
              <a:t> </a:t>
            </a:r>
            <a:r>
              <a:rPr lang="en-US" dirty="0" err="1"/>
              <a:t>breg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tjetrin</a:t>
            </a:r>
            <a:r>
              <a:rPr lang="en-US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23"/>
            <a:ext cx="2667000" cy="261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97932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1">
      <a:dk1>
        <a:srgbClr val="66A7B8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350</TotalTime>
  <Words>828</Words>
  <Application>Microsoft Office PowerPoint</Application>
  <PresentationFormat>On-screen Show (4:3)</PresentationFormat>
  <Paragraphs>170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Foundry</vt:lpstr>
      <vt:lpstr>Magjia e dritës </vt:lpstr>
      <vt:lpstr>Slide 2</vt:lpstr>
      <vt:lpstr>Slide 3</vt:lpstr>
      <vt:lpstr>Slide 4</vt:lpstr>
      <vt:lpstr>Drita </vt:lpstr>
      <vt:lpstr>Slide 6</vt:lpstr>
      <vt:lpstr>Slide 7</vt:lpstr>
      <vt:lpstr>Slide 8</vt:lpstr>
      <vt:lpstr>Galileo Galilei</vt:lpstr>
      <vt:lpstr>Slide 10</vt:lpstr>
      <vt:lpstr>Shpejtësia e dritës</vt:lpstr>
      <vt:lpstr>Reflektimi</vt:lpstr>
      <vt:lpstr>Slide 13</vt:lpstr>
      <vt:lpstr>Burimet e dritës</vt:lpstr>
      <vt:lpstr>Slide 15</vt:lpstr>
      <vt:lpstr>Eksperimentet, demonstrimet dhe punimet tona</vt:lpstr>
      <vt:lpstr>Slide 17</vt:lpstr>
      <vt:lpstr>Periskopi </vt:lpstr>
      <vt:lpstr>Slide 19</vt:lpstr>
      <vt:lpstr>Slide 20</vt:lpstr>
      <vt:lpstr>Slide 21</vt:lpstr>
      <vt:lpstr>Slide 22</vt:lpstr>
      <vt:lpstr>Ndërtimi I kaleidoskopit </vt:lpstr>
      <vt:lpstr>Slide 24</vt:lpstr>
      <vt:lpstr>Slide 25</vt:lpstr>
      <vt:lpstr>Slide 26</vt:lpstr>
      <vt:lpstr>Slide 27</vt:lpstr>
      <vt:lpstr>Lakimi i dritës</vt:lpstr>
      <vt:lpstr>Fosfori</vt:lpstr>
      <vt:lpstr>Pasqyrimi i  dritës</vt:lpstr>
      <vt:lpstr>Kalimi i dritës në një gyp plastike</vt:lpstr>
      <vt:lpstr>Fakte </vt:lpstr>
      <vt:lpstr>Magjia nëpërmjet dritës  Lepuri dhe magjistari</vt:lpstr>
      <vt:lpstr>Lepuri dhe magjistari Vazhdim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Milenium User</dc:creator>
  <cp:lastModifiedBy>Nxenesit</cp:lastModifiedBy>
  <cp:revision>47</cp:revision>
  <dcterms:created xsi:type="dcterms:W3CDTF">2014-10-27T10:28:32Z</dcterms:created>
  <dcterms:modified xsi:type="dcterms:W3CDTF">2014-10-31T12:25:54Z</dcterms:modified>
</cp:coreProperties>
</file>